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7" r:id="rId4"/>
    <p:sldId id="260" r:id="rId5"/>
    <p:sldId id="266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 autoAdjust="0"/>
    <p:restoredTop sz="86410" autoAdjust="0"/>
  </p:normalViewPr>
  <p:slideViewPr>
    <p:cSldViewPr>
      <p:cViewPr varScale="1">
        <p:scale>
          <a:sx n="64" d="100"/>
          <a:sy n="64" d="100"/>
        </p:scale>
        <p:origin x="1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6E651DB-FE86-4B1F-A79E-1623754A5389}" type="datetimeFigureOut">
              <a:rPr lang="en-US" smtClean="0"/>
              <a:pPr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3A1E5F-F1A4-45B5-B2BB-0E80BBBBD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81534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13 English Colonies</a:t>
            </a:r>
            <a:endParaRPr lang="en-US" dirty="0"/>
          </a:p>
        </p:txBody>
      </p:sp>
      <p:pic>
        <p:nvPicPr>
          <p:cNvPr id="4100" name="Picture 5" descr="13 Coloni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676400"/>
            <a:ext cx="3886200" cy="443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Because the Southern Colonies have few towns and live far apart from one another, they set up a representative government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Virginia’s House of Burgesses</a:t>
            </a:r>
          </a:p>
          <a:p>
            <a:pPr lvl="2"/>
            <a:r>
              <a:rPr lang="en-US" dirty="0" smtClean="0"/>
              <a:t>Makes laws and decisions for the colony (VA) with the governor’s approval</a:t>
            </a:r>
          </a:p>
          <a:p>
            <a:pPr lvl="2"/>
            <a:r>
              <a:rPr lang="en-US" dirty="0" smtClean="0"/>
              <a:t>Each of VAs counties elects a representative to represent the colonists’ interests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155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Government in the 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Significance:</a:t>
            </a:r>
          </a:p>
          <a:p>
            <a:pPr lvl="1"/>
            <a:r>
              <a:rPr lang="en-US" dirty="0" smtClean="0"/>
              <a:t>The House of Burgesses established a tradition of representative government in England’s colonies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43" y="3439893"/>
            <a:ext cx="3121152" cy="2627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162" y="3439893"/>
            <a:ext cx="3458238" cy="264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41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 of House of Burgesses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4834889" cy="4916837"/>
          </a:xfrm>
        </p:spPr>
      </p:pic>
    </p:spTree>
    <p:extLst>
      <p:ext uri="{BB962C8B-B14F-4D97-AF65-F5344CB8AC3E}">
        <p14:creationId xmlns:p14="http://schemas.microsoft.com/office/powerpoint/2010/main" val="2167888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 a half sheet of notebook paper (nothing smaller)answer the following question-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Explain how the environment influenced life in the 5 southern colonies.  Be sure to consider settlement patterns, economic base, education and religion. (4 points)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752600"/>
            <a:ext cx="7543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Ohio Standard-</a:t>
            </a:r>
          </a:p>
          <a:p>
            <a:pPr lvl="1"/>
            <a:r>
              <a:rPr lang="en-US" sz="2800" dirty="0" smtClean="0"/>
              <a:t>Analyze  how physical characteristics of the environment influenced population distribution, settlement patterns, and economic activities in the United States during the 18th and 19th centuries.</a:t>
            </a:r>
          </a:p>
          <a:p>
            <a:pPr lvl="1"/>
            <a:r>
              <a:rPr lang="en-US" sz="2800" dirty="0" smtClean="0"/>
              <a:t>Trace the development of religious diversity in the colonies, and analyze how the concept of religious freedom has evolved in the United States.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Southern Colonies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5410200" cy="4658833"/>
          </a:xfrm>
        </p:spPr>
        <p:txBody>
          <a:bodyPr/>
          <a:lstStyle/>
          <a:p>
            <a:r>
              <a:rPr lang="en-US" dirty="0" smtClean="0"/>
              <a:t>What five Colonies Made Up England’s Southern colonies?</a:t>
            </a:r>
          </a:p>
          <a:p>
            <a:pPr lvl="1"/>
            <a:r>
              <a:rPr lang="en-US" dirty="0" smtClean="0"/>
              <a:t>Maryland, Virginia, North Carolina, South Carolina, and Georgia</a:t>
            </a:r>
          </a:p>
          <a:p>
            <a:endParaRPr lang="en-US" dirty="0"/>
          </a:p>
        </p:txBody>
      </p:sp>
      <p:pic>
        <p:nvPicPr>
          <p:cNvPr id="7" name="Content Placeholder 6" descr="Southern colony Map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6248400" y="1905338"/>
            <a:ext cx="2482850" cy="39506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Colonies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a warm climate with a </a:t>
            </a:r>
            <a:r>
              <a:rPr lang="en-US" smtClean="0"/>
              <a:t>long summer</a:t>
            </a:r>
            <a:endParaRPr lang="en-US" dirty="0" smtClean="0"/>
          </a:p>
          <a:p>
            <a:r>
              <a:rPr lang="en-US" dirty="0" smtClean="0"/>
              <a:t>Wide flat coastal Plain with very fertile soil.</a:t>
            </a:r>
          </a:p>
          <a:p>
            <a:r>
              <a:rPr lang="en-US" dirty="0" smtClean="0"/>
              <a:t>What economic activity(s) would this be good for?</a:t>
            </a:r>
          </a:p>
          <a:p>
            <a:endParaRPr lang="en-US" dirty="0"/>
          </a:p>
        </p:txBody>
      </p:sp>
      <p:pic>
        <p:nvPicPr>
          <p:cNvPr id="10" name="Content Placeholder 9" descr="climate_map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32930" y="1600200"/>
            <a:ext cx="4611070" cy="371648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Careful use or management of resources such as money, materials, or labor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economy was based on Agriculture</a:t>
            </a:r>
          </a:p>
          <a:p>
            <a:pPr lvl="1"/>
            <a:r>
              <a:rPr lang="en-US" dirty="0" smtClean="0"/>
              <a:t>Large plantations developed that usually raise cash crops such as Tobacco, Indigo, and Rice</a:t>
            </a:r>
          </a:p>
          <a:p>
            <a:pPr lvl="1"/>
            <a:r>
              <a:rPr lang="en-US" dirty="0" smtClean="0"/>
              <a:t>Also earned a little money producing naval supplies, and iron goods</a:t>
            </a:r>
            <a:endParaRPr lang="en-US" dirty="0"/>
          </a:p>
        </p:txBody>
      </p:sp>
      <p:pic>
        <p:nvPicPr>
          <p:cNvPr id="5" name="Content Placeholder 4" descr="Indigo-plantatio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4267200"/>
            <a:ext cx="2116138" cy="2116138"/>
          </a:xfrm>
        </p:spPr>
      </p:pic>
      <p:pic>
        <p:nvPicPr>
          <p:cNvPr id="6" name="Picture 5" descr="tobacco plan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752600"/>
            <a:ext cx="22098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in the 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Much of the labor in the South is provided by Slaves</a:t>
            </a:r>
          </a:p>
          <a:p>
            <a:r>
              <a:rPr lang="en-US" dirty="0" smtClean="0"/>
              <a:t>In 1660 slaves make up about 4% of the colonial population </a:t>
            </a:r>
          </a:p>
          <a:p>
            <a:r>
              <a:rPr lang="en-US" dirty="0" smtClean="0"/>
              <a:t>By 1780 slaves make up 20% of the colonial population.</a:t>
            </a:r>
            <a:endParaRPr lang="en-US" dirty="0"/>
          </a:p>
        </p:txBody>
      </p:sp>
      <p:pic>
        <p:nvPicPr>
          <p:cNvPr id="5" name="Content Placeholder 4" descr="Slave Rice Plantation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45050" y="2210762"/>
            <a:ext cx="3886200" cy="33286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Settlement Patterns in the 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1589088"/>
            <a:ext cx="8686800" cy="4572000"/>
          </a:xfrm>
        </p:spPr>
        <p:txBody>
          <a:bodyPr/>
          <a:lstStyle/>
          <a:p>
            <a:r>
              <a:rPr lang="en-US" dirty="0" smtClean="0"/>
              <a:t> Most southerners live along rivers away from the coast.</a:t>
            </a:r>
          </a:p>
          <a:p>
            <a:r>
              <a:rPr lang="en-US" dirty="0" smtClean="0"/>
              <a:t>There are few towns and people live far from their neighbors</a:t>
            </a:r>
          </a:p>
          <a:p>
            <a:r>
              <a:rPr lang="en-US" dirty="0" smtClean="0"/>
              <a:t>Because people do not live in towns, education is very difficult to get</a:t>
            </a:r>
          </a:p>
          <a:p>
            <a:pPr lvl="1"/>
            <a:r>
              <a:rPr lang="en-US" dirty="0" smtClean="0"/>
              <a:t>Poorer children are educated by their parents at home</a:t>
            </a:r>
          </a:p>
          <a:p>
            <a:pPr lvl="1"/>
            <a:r>
              <a:rPr lang="en-US" dirty="0" smtClean="0"/>
              <a:t>Wealthy send their children to boarding schools in England or hire tutors to educate their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Ethnic and Religious Background of Southern Colonist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free citizens are of English Ancestry and worship in an Anglican Church (Church of England)</a:t>
            </a:r>
            <a:endParaRPr lang="en-US" dirty="0"/>
          </a:p>
        </p:txBody>
      </p:sp>
      <p:pic>
        <p:nvPicPr>
          <p:cNvPr id="4" name="Picture 3" descr="0404_anglic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666080"/>
            <a:ext cx="6019800" cy="4021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265</TotalTime>
  <Words>421</Words>
  <Application>Microsoft Office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13 English Colonies</vt:lpstr>
      <vt:lpstr>PowerPoint Presentation</vt:lpstr>
      <vt:lpstr>Southern Colonies</vt:lpstr>
      <vt:lpstr>Southern Colonies</vt:lpstr>
      <vt:lpstr>Economy</vt:lpstr>
      <vt:lpstr>Southern Economy</vt:lpstr>
      <vt:lpstr>Labor in the Southern Colonies</vt:lpstr>
      <vt:lpstr>Settlement Patterns in the Southern Colonies</vt:lpstr>
      <vt:lpstr>Ethnic and Religious Background of Southern Colonist</vt:lpstr>
      <vt:lpstr>Government in Southern Colonies</vt:lpstr>
      <vt:lpstr>Government in the Southern Colonies</vt:lpstr>
      <vt:lpstr>Significance of House of Burgesses</vt:lpstr>
      <vt:lpstr>Exit Slip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English Colonies</dc:title>
  <dc:creator>cf_koch</dc:creator>
  <cp:lastModifiedBy>cf_koch</cp:lastModifiedBy>
  <cp:revision>14</cp:revision>
  <dcterms:created xsi:type="dcterms:W3CDTF">2009-09-21T23:08:04Z</dcterms:created>
  <dcterms:modified xsi:type="dcterms:W3CDTF">2015-09-23T11:36:58Z</dcterms:modified>
</cp:coreProperties>
</file>