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69" d="100"/>
          <a:sy n="69" d="100"/>
        </p:scale>
        <p:origin x="-9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17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A9A7B-80A7-4688-A2F5-A541AE83F70B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C52F9-076E-4F45-8A4D-E2B179936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28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73A7F5-7BBC-41D6-93BB-170FAC7DA121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19BBD6-B790-43FD-8EC2-525D247027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3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9BBD6-B790-43FD-8EC2-525D2470278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F55B67-4366-4BEF-8F78-612C06C376D3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13F6E0-56D7-4C81-9FF4-769F280A7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55B67-4366-4BEF-8F78-612C06C376D3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3F6E0-56D7-4C81-9FF4-769F280A7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55B67-4366-4BEF-8F78-612C06C376D3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3F6E0-56D7-4C81-9FF4-769F280A7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55B67-4366-4BEF-8F78-612C06C376D3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3F6E0-56D7-4C81-9FF4-769F280A7C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55B67-4366-4BEF-8F78-612C06C376D3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3F6E0-56D7-4C81-9FF4-769F280A7C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55B67-4366-4BEF-8F78-612C06C376D3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3F6E0-56D7-4C81-9FF4-769F280A7C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55B67-4366-4BEF-8F78-612C06C376D3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3F6E0-56D7-4C81-9FF4-769F280A7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55B67-4366-4BEF-8F78-612C06C376D3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3F6E0-56D7-4C81-9FF4-769F280A7C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55B67-4366-4BEF-8F78-612C06C376D3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3F6E0-56D7-4C81-9FF4-769F280A7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F55B67-4366-4BEF-8F78-612C06C376D3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13F6E0-56D7-4C81-9FF4-769F280A7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F55B67-4366-4BEF-8F78-612C06C376D3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13F6E0-56D7-4C81-9FF4-769F280A7C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F55B67-4366-4BEF-8F78-612C06C376D3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13F6E0-56D7-4C81-9FF4-769F280A7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6188075"/>
            <a:ext cx="8153400" cy="6699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13 English Colonies</a:t>
            </a:r>
            <a:endParaRPr lang="en-US" dirty="0"/>
          </a:p>
        </p:txBody>
      </p:sp>
      <p:pic>
        <p:nvPicPr>
          <p:cNvPr id="4100" name="Picture 5" descr="13 Colonie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219200"/>
            <a:ext cx="440372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SMARTInkAnnotation41"/>
          <p:cNvSpPr/>
          <p:nvPr/>
        </p:nvSpPr>
        <p:spPr>
          <a:xfrm>
            <a:off x="3886200" y="1897380"/>
            <a:ext cx="57151" cy="57151"/>
          </a:xfrm>
          <a:custGeom>
            <a:avLst/>
            <a:gdLst/>
            <a:ahLst/>
            <a:cxnLst/>
            <a:rect l="0" t="0" r="0" b="0"/>
            <a:pathLst>
              <a:path w="57151" h="57151">
                <a:moveTo>
                  <a:pt x="57150" y="0"/>
                </a:moveTo>
                <a:lnTo>
                  <a:pt x="57150" y="6067"/>
                </a:lnTo>
                <a:lnTo>
                  <a:pt x="55879" y="7855"/>
                </a:lnTo>
                <a:lnTo>
                  <a:pt x="53762" y="9046"/>
                </a:lnTo>
                <a:lnTo>
                  <a:pt x="51081" y="9841"/>
                </a:lnTo>
                <a:lnTo>
                  <a:pt x="48024" y="11640"/>
                </a:lnTo>
                <a:lnTo>
                  <a:pt x="44716" y="14110"/>
                </a:lnTo>
                <a:lnTo>
                  <a:pt x="41241" y="17026"/>
                </a:lnTo>
                <a:lnTo>
                  <a:pt x="36383" y="20241"/>
                </a:lnTo>
                <a:lnTo>
                  <a:pt x="30605" y="23654"/>
                </a:lnTo>
                <a:lnTo>
                  <a:pt x="24214" y="27199"/>
                </a:lnTo>
                <a:lnTo>
                  <a:pt x="18682" y="32103"/>
                </a:lnTo>
                <a:lnTo>
                  <a:pt x="13725" y="37911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England Environment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economic pursuits would this be good for?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New England Colonies had a climate with short, warm summers, long cold winters, with plenty of rainfall</a:t>
            </a:r>
          </a:p>
          <a:p>
            <a:r>
              <a:rPr lang="en-US" dirty="0" smtClean="0"/>
              <a:t>Had a narrow coastal plain with thin, rocky, infertile soil and a jagged coastline with many deep water ocean inlets.</a:t>
            </a:r>
          </a:p>
          <a:p>
            <a:endParaRPr lang="en-US" dirty="0"/>
          </a:p>
        </p:txBody>
      </p:sp>
      <p:pic>
        <p:nvPicPr>
          <p:cNvPr id="9" name="Content Placeholder 8" descr="Climate Map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5025" y="1786688"/>
            <a:ext cx="4495720" cy="3623512"/>
          </a:xfrm>
        </p:spPr>
      </p:pic>
      <p:sp>
        <p:nvSpPr>
          <p:cNvPr id="8" name="SMARTInkAnnotation0"/>
          <p:cNvSpPr/>
          <p:nvPr/>
        </p:nvSpPr>
        <p:spPr>
          <a:xfrm>
            <a:off x="8515362" y="2811780"/>
            <a:ext cx="388468" cy="388579"/>
          </a:xfrm>
          <a:custGeom>
            <a:avLst/>
            <a:gdLst/>
            <a:ahLst/>
            <a:cxnLst/>
            <a:rect l="0" t="0" r="0" b="0"/>
            <a:pathLst>
              <a:path w="388468" h="388579">
                <a:moveTo>
                  <a:pt x="240017" y="11429"/>
                </a:moveTo>
                <a:lnTo>
                  <a:pt x="127832" y="11429"/>
                </a:lnTo>
                <a:lnTo>
                  <a:pt x="123270" y="14816"/>
                </a:lnTo>
                <a:lnTo>
                  <a:pt x="120276" y="17497"/>
                </a:lnTo>
                <a:lnTo>
                  <a:pt x="117009" y="19284"/>
                </a:lnTo>
                <a:lnTo>
                  <a:pt x="104971" y="22389"/>
                </a:lnTo>
                <a:lnTo>
                  <a:pt x="94149" y="30622"/>
                </a:lnTo>
                <a:lnTo>
                  <a:pt x="87134" y="32659"/>
                </a:lnTo>
                <a:lnTo>
                  <a:pt x="84755" y="34473"/>
                </a:lnTo>
                <a:lnTo>
                  <a:pt x="83169" y="36951"/>
                </a:lnTo>
                <a:lnTo>
                  <a:pt x="82111" y="39874"/>
                </a:lnTo>
                <a:lnTo>
                  <a:pt x="77549" y="46508"/>
                </a:lnTo>
                <a:lnTo>
                  <a:pt x="68479" y="57018"/>
                </a:lnTo>
                <a:lnTo>
                  <a:pt x="40263" y="85451"/>
                </a:lnTo>
                <a:lnTo>
                  <a:pt x="38267" y="88717"/>
                </a:lnTo>
                <a:lnTo>
                  <a:pt x="34189" y="99382"/>
                </a:lnTo>
                <a:lnTo>
                  <a:pt x="26772" y="110585"/>
                </a:lnTo>
                <a:lnTo>
                  <a:pt x="22740" y="121948"/>
                </a:lnTo>
                <a:lnTo>
                  <a:pt x="15336" y="133358"/>
                </a:lnTo>
                <a:lnTo>
                  <a:pt x="13159" y="140973"/>
                </a:lnTo>
                <a:lnTo>
                  <a:pt x="11933" y="152401"/>
                </a:lnTo>
                <a:lnTo>
                  <a:pt x="11570" y="163830"/>
                </a:lnTo>
                <a:lnTo>
                  <a:pt x="11463" y="175259"/>
                </a:lnTo>
                <a:lnTo>
                  <a:pt x="10177" y="179069"/>
                </a:lnTo>
                <a:lnTo>
                  <a:pt x="3571" y="190499"/>
                </a:lnTo>
                <a:lnTo>
                  <a:pt x="1580" y="198120"/>
                </a:lnTo>
                <a:lnTo>
                  <a:pt x="460" y="209549"/>
                </a:lnTo>
                <a:lnTo>
                  <a:pt x="126" y="220980"/>
                </a:lnTo>
                <a:lnTo>
                  <a:pt x="0" y="243840"/>
                </a:lnTo>
                <a:lnTo>
                  <a:pt x="1265" y="246379"/>
                </a:lnTo>
                <a:lnTo>
                  <a:pt x="3379" y="248073"/>
                </a:lnTo>
                <a:lnTo>
                  <a:pt x="6058" y="249202"/>
                </a:lnTo>
                <a:lnTo>
                  <a:pt x="7844" y="251224"/>
                </a:lnTo>
                <a:lnTo>
                  <a:pt x="9035" y="253842"/>
                </a:lnTo>
                <a:lnTo>
                  <a:pt x="9830" y="256858"/>
                </a:lnTo>
                <a:lnTo>
                  <a:pt x="14097" y="263595"/>
                </a:lnTo>
                <a:lnTo>
                  <a:pt x="17014" y="267170"/>
                </a:lnTo>
                <a:lnTo>
                  <a:pt x="18958" y="270823"/>
                </a:lnTo>
                <a:lnTo>
                  <a:pt x="22965" y="282033"/>
                </a:lnTo>
                <a:lnTo>
                  <a:pt x="30361" y="293397"/>
                </a:lnTo>
                <a:lnTo>
                  <a:pt x="33504" y="305228"/>
                </a:lnTo>
                <a:lnTo>
                  <a:pt x="33761" y="306355"/>
                </a:lnTo>
                <a:lnTo>
                  <a:pt x="44072" y="318253"/>
                </a:lnTo>
                <a:lnTo>
                  <a:pt x="74012" y="348343"/>
                </a:lnTo>
                <a:lnTo>
                  <a:pt x="77277" y="350339"/>
                </a:lnTo>
                <a:lnTo>
                  <a:pt x="87940" y="354417"/>
                </a:lnTo>
                <a:lnTo>
                  <a:pt x="99143" y="361834"/>
                </a:lnTo>
                <a:lnTo>
                  <a:pt x="110505" y="365867"/>
                </a:lnTo>
                <a:lnTo>
                  <a:pt x="122337" y="374576"/>
                </a:lnTo>
                <a:lnTo>
                  <a:pt x="123463" y="375448"/>
                </a:lnTo>
                <a:lnTo>
                  <a:pt x="131489" y="376415"/>
                </a:lnTo>
                <a:lnTo>
                  <a:pt x="145201" y="377036"/>
                </a:lnTo>
                <a:lnTo>
                  <a:pt x="150464" y="380508"/>
                </a:lnTo>
                <a:lnTo>
                  <a:pt x="153645" y="383212"/>
                </a:lnTo>
                <a:lnTo>
                  <a:pt x="157035" y="385014"/>
                </a:lnTo>
                <a:lnTo>
                  <a:pt x="164189" y="387017"/>
                </a:lnTo>
                <a:lnTo>
                  <a:pt x="174989" y="387907"/>
                </a:lnTo>
                <a:lnTo>
                  <a:pt x="186986" y="388303"/>
                </a:lnTo>
                <a:lnTo>
                  <a:pt x="205036" y="388557"/>
                </a:lnTo>
                <a:lnTo>
                  <a:pt x="209077" y="388578"/>
                </a:lnTo>
                <a:lnTo>
                  <a:pt x="220339" y="385214"/>
                </a:lnTo>
                <a:lnTo>
                  <a:pt x="236130" y="378774"/>
                </a:lnTo>
                <a:lnTo>
                  <a:pt x="244933" y="377659"/>
                </a:lnTo>
                <a:lnTo>
                  <a:pt x="255584" y="377329"/>
                </a:lnTo>
                <a:lnTo>
                  <a:pt x="259286" y="376012"/>
                </a:lnTo>
                <a:lnTo>
                  <a:pt x="270562" y="369362"/>
                </a:lnTo>
                <a:lnTo>
                  <a:pt x="278146" y="367361"/>
                </a:lnTo>
                <a:lnTo>
                  <a:pt x="289556" y="366234"/>
                </a:lnTo>
                <a:lnTo>
                  <a:pt x="293363" y="364806"/>
                </a:lnTo>
                <a:lnTo>
                  <a:pt x="300980" y="359832"/>
                </a:lnTo>
                <a:lnTo>
                  <a:pt x="311985" y="353389"/>
                </a:lnTo>
                <a:lnTo>
                  <a:pt x="324072" y="346291"/>
                </a:lnTo>
                <a:lnTo>
                  <a:pt x="333679" y="338904"/>
                </a:lnTo>
                <a:lnTo>
                  <a:pt x="342181" y="331387"/>
                </a:lnTo>
                <a:lnTo>
                  <a:pt x="351920" y="322281"/>
                </a:lnTo>
                <a:lnTo>
                  <a:pt x="352719" y="320264"/>
                </a:lnTo>
                <a:lnTo>
                  <a:pt x="353607" y="314636"/>
                </a:lnTo>
                <a:lnTo>
                  <a:pt x="355114" y="311357"/>
                </a:lnTo>
                <a:lnTo>
                  <a:pt x="362032" y="300674"/>
                </a:lnTo>
                <a:lnTo>
                  <a:pt x="364096" y="293230"/>
                </a:lnTo>
                <a:lnTo>
                  <a:pt x="365916" y="290736"/>
                </a:lnTo>
                <a:lnTo>
                  <a:pt x="368400" y="289074"/>
                </a:lnTo>
                <a:lnTo>
                  <a:pt x="371325" y="287966"/>
                </a:lnTo>
                <a:lnTo>
                  <a:pt x="373276" y="285957"/>
                </a:lnTo>
                <a:lnTo>
                  <a:pt x="374576" y="283348"/>
                </a:lnTo>
                <a:lnTo>
                  <a:pt x="376021" y="277062"/>
                </a:lnTo>
                <a:lnTo>
                  <a:pt x="376835" y="266383"/>
                </a:lnTo>
                <a:lnTo>
                  <a:pt x="377025" y="258939"/>
                </a:lnTo>
                <a:lnTo>
                  <a:pt x="378346" y="255176"/>
                </a:lnTo>
                <a:lnTo>
                  <a:pt x="385003" y="243812"/>
                </a:lnTo>
                <a:lnTo>
                  <a:pt x="387005" y="236207"/>
                </a:lnTo>
                <a:lnTo>
                  <a:pt x="388133" y="224786"/>
                </a:lnTo>
                <a:lnTo>
                  <a:pt x="388467" y="213358"/>
                </a:lnTo>
                <a:lnTo>
                  <a:pt x="387244" y="209549"/>
                </a:lnTo>
                <a:lnTo>
                  <a:pt x="380724" y="198119"/>
                </a:lnTo>
                <a:lnTo>
                  <a:pt x="378754" y="190499"/>
                </a:lnTo>
                <a:lnTo>
                  <a:pt x="377644" y="179069"/>
                </a:lnTo>
                <a:lnTo>
                  <a:pt x="377316" y="167639"/>
                </a:lnTo>
                <a:lnTo>
                  <a:pt x="377218" y="156209"/>
                </a:lnTo>
                <a:lnTo>
                  <a:pt x="375934" y="152399"/>
                </a:lnTo>
                <a:lnTo>
                  <a:pt x="369330" y="140970"/>
                </a:lnTo>
                <a:lnTo>
                  <a:pt x="366454" y="129116"/>
                </a:lnTo>
                <a:lnTo>
                  <a:pt x="366219" y="127987"/>
                </a:lnTo>
                <a:lnTo>
                  <a:pt x="357985" y="117050"/>
                </a:lnTo>
                <a:lnTo>
                  <a:pt x="354134" y="106366"/>
                </a:lnTo>
                <a:lnTo>
                  <a:pt x="345485" y="94764"/>
                </a:lnTo>
                <a:lnTo>
                  <a:pt x="344618" y="93656"/>
                </a:lnTo>
                <a:lnTo>
                  <a:pt x="343656" y="89038"/>
                </a:lnTo>
                <a:lnTo>
                  <a:pt x="343400" y="86028"/>
                </a:lnTo>
                <a:lnTo>
                  <a:pt x="341959" y="82752"/>
                </a:lnTo>
                <a:lnTo>
                  <a:pt x="335133" y="72073"/>
                </a:lnTo>
                <a:lnTo>
                  <a:pt x="333091" y="64629"/>
                </a:lnTo>
                <a:lnTo>
                  <a:pt x="331941" y="53298"/>
                </a:lnTo>
                <a:lnTo>
                  <a:pt x="330510" y="50772"/>
                </a:lnTo>
                <a:lnTo>
                  <a:pt x="328285" y="49088"/>
                </a:lnTo>
                <a:lnTo>
                  <a:pt x="325533" y="47965"/>
                </a:lnTo>
                <a:lnTo>
                  <a:pt x="323698" y="45946"/>
                </a:lnTo>
                <a:lnTo>
                  <a:pt x="322475" y="43330"/>
                </a:lnTo>
                <a:lnTo>
                  <a:pt x="321658" y="40317"/>
                </a:lnTo>
                <a:lnTo>
                  <a:pt x="317366" y="33582"/>
                </a:lnTo>
                <a:lnTo>
                  <a:pt x="307808" y="22650"/>
                </a:lnTo>
                <a:lnTo>
                  <a:pt x="304262" y="18910"/>
                </a:lnTo>
                <a:lnTo>
                  <a:pt x="300627" y="16416"/>
                </a:lnTo>
                <a:lnTo>
                  <a:pt x="289443" y="11637"/>
                </a:lnTo>
                <a:lnTo>
                  <a:pt x="278087" y="4012"/>
                </a:lnTo>
                <a:lnTo>
                  <a:pt x="270483" y="1783"/>
                </a:lnTo>
                <a:lnTo>
                  <a:pt x="259063" y="528"/>
                </a:lnTo>
                <a:lnTo>
                  <a:pt x="249063" y="69"/>
                </a:lnTo>
                <a:lnTo>
                  <a:pt x="190615" y="0"/>
                </a:lnTo>
                <a:lnTo>
                  <a:pt x="186762" y="1270"/>
                </a:lnTo>
                <a:lnTo>
                  <a:pt x="175272" y="7854"/>
                </a:lnTo>
                <a:lnTo>
                  <a:pt x="163825" y="11640"/>
                </a:lnTo>
                <a:lnTo>
                  <a:pt x="151966" y="20267"/>
                </a:lnTo>
                <a:lnTo>
                  <a:pt x="150836" y="21131"/>
                </a:lnTo>
                <a:lnTo>
                  <a:pt x="150083" y="22977"/>
                </a:lnTo>
                <a:lnTo>
                  <a:pt x="149246" y="28415"/>
                </a:lnTo>
                <a:lnTo>
                  <a:pt x="147753" y="31643"/>
                </a:lnTo>
                <a:lnTo>
                  <a:pt x="138795" y="43615"/>
                </a:lnTo>
                <a:lnTo>
                  <a:pt x="131567" y="51163"/>
                </a:lnTo>
                <a:lnTo>
                  <a:pt x="129618" y="54429"/>
                </a:lnTo>
                <a:lnTo>
                  <a:pt x="128317" y="57876"/>
                </a:lnTo>
                <a:lnTo>
                  <a:pt x="125717" y="6857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family run farms produce enough food to support New England but little if any surplus for trade</a:t>
            </a:r>
          </a:p>
          <a:p>
            <a:pPr lvl="1"/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England Economy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New Englanders are involved in</a:t>
            </a:r>
          </a:p>
          <a:p>
            <a:pPr lvl="1"/>
            <a:r>
              <a:rPr lang="en-US" dirty="0" smtClean="0"/>
              <a:t>Trade</a:t>
            </a:r>
          </a:p>
          <a:p>
            <a:pPr lvl="1"/>
            <a:r>
              <a:rPr lang="en-US" dirty="0" smtClean="0"/>
              <a:t>Fishing</a:t>
            </a:r>
          </a:p>
          <a:p>
            <a:pPr lvl="1"/>
            <a:r>
              <a:rPr lang="en-US" dirty="0" smtClean="0"/>
              <a:t>Manufacturing</a:t>
            </a:r>
          </a:p>
          <a:p>
            <a:pPr lvl="1"/>
            <a:r>
              <a:rPr lang="en-US" dirty="0" smtClean="0"/>
              <a:t>Whaling</a:t>
            </a:r>
          </a:p>
          <a:p>
            <a:pPr lvl="1"/>
            <a:r>
              <a:rPr lang="en-US" dirty="0" smtClean="0"/>
              <a:t>Shipbuilding</a:t>
            </a:r>
          </a:p>
          <a:p>
            <a:pPr lvl="1"/>
            <a:r>
              <a:rPr lang="en-US" dirty="0" smtClean="0"/>
              <a:t>Fur Trade</a:t>
            </a:r>
          </a:p>
          <a:p>
            <a:r>
              <a:rPr lang="en-US" dirty="0" smtClean="0"/>
              <a:t>Depend on </a:t>
            </a:r>
            <a:r>
              <a:rPr lang="en-US" i="1" dirty="0" smtClean="0"/>
              <a:t>wage labor system </a:t>
            </a:r>
            <a:r>
              <a:rPr lang="en-US" dirty="0" smtClean="0"/>
              <a:t>so have few slaves or indentured servants</a:t>
            </a:r>
          </a:p>
          <a:p>
            <a:pPr lvl="1"/>
            <a:r>
              <a:rPr lang="en-US" i="1" dirty="0" smtClean="0"/>
              <a:t>Wage Labor- </a:t>
            </a:r>
            <a:r>
              <a:rPr lang="en-US" dirty="0" smtClean="0"/>
              <a:t>People paid for work the do.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England Economy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small towns located near the coast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England Settlement Patterns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Most settlers in New England were of English decent</a:t>
            </a:r>
          </a:p>
          <a:p>
            <a:r>
              <a:rPr lang="en-US" dirty="0" smtClean="0"/>
              <a:t>The Puritans were the first to settle in New England so the Puritan Church is the dominant religion and has a great influence on all aspects of life.</a:t>
            </a:r>
          </a:p>
          <a:p>
            <a:r>
              <a:rPr lang="en-US" dirty="0" smtClean="0"/>
              <a:t>Because people live in towns and strong Puritan influence New England had many public schools and a highly educated and skilled labor source</a:t>
            </a:r>
          </a:p>
          <a:p>
            <a:r>
              <a:rPr lang="en-US" dirty="0" smtClean="0"/>
              <a:t>Rhode Island is formed from Puritan Dissenters and will offer religious toleration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in New England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half piece of notebook paper </a:t>
            </a:r>
          </a:p>
          <a:p>
            <a:pPr lvl="1"/>
            <a:r>
              <a:rPr lang="en-US" dirty="0" smtClean="0"/>
              <a:t>Identify one thing that you would like to change about your Social Studies Class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Identify one thing that you would like to change about Roberts Middle School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869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Town Meetings</a:t>
            </a:r>
          </a:p>
          <a:p>
            <a:pPr lvl="1"/>
            <a:r>
              <a:rPr lang="en-US" dirty="0" smtClean="0"/>
              <a:t>Each town would regularly have meetings of all citizens would get together </a:t>
            </a:r>
            <a:r>
              <a:rPr lang="en-US" b="1" dirty="0" smtClean="0"/>
              <a:t>in the church </a:t>
            </a:r>
            <a:r>
              <a:rPr lang="en-US" dirty="0" smtClean="0"/>
              <a:t>to discuss issues of local importance  (</a:t>
            </a:r>
            <a:r>
              <a:rPr lang="en-US" dirty="0" err="1" smtClean="0"/>
              <a:t>ie</a:t>
            </a:r>
            <a:r>
              <a:rPr lang="en-US" dirty="0" smtClean="0"/>
              <a:t>- paying for schools)</a:t>
            </a:r>
          </a:p>
          <a:p>
            <a:pPr lvl="1"/>
            <a:r>
              <a:rPr lang="en-US" dirty="0" smtClean="0"/>
              <a:t>Male, Property owners that were </a:t>
            </a:r>
            <a:r>
              <a:rPr lang="en-US" b="1" dirty="0" smtClean="0"/>
              <a:t>members of the Puritan church</a:t>
            </a:r>
            <a:r>
              <a:rPr lang="en-US" dirty="0" smtClean="0"/>
              <a:t> could vote on important matters and elect representatives to General Court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in New England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Court</a:t>
            </a:r>
          </a:p>
          <a:p>
            <a:pPr lvl="1"/>
            <a:r>
              <a:rPr lang="en-US" dirty="0" smtClean="0"/>
              <a:t>Representatives from each town would write laws for the entire colony</a:t>
            </a:r>
          </a:p>
          <a:p>
            <a:pPr lvl="1"/>
            <a:r>
              <a:rPr lang="en-US" dirty="0" smtClean="0"/>
              <a:t>Laws written by the General Court could be vetoed by the Governor or the Privy Council</a:t>
            </a:r>
          </a:p>
          <a:p>
            <a:pPr lvl="1"/>
            <a:endParaRPr lang="en-US" dirty="0" smtClean="0"/>
          </a:p>
          <a:p>
            <a:pPr lvl="1"/>
            <a:r>
              <a:rPr lang="en-US" i="1" dirty="0" smtClean="0"/>
              <a:t>Privy Council- </a:t>
            </a:r>
            <a:r>
              <a:rPr lang="en-US" dirty="0" smtClean="0"/>
              <a:t>A group of officials appointed by King to represent the King’s interest in the colonies. This council could overturn any decision made by the colonial </a:t>
            </a:r>
            <a:r>
              <a:rPr lang="en-US" dirty="0" err="1" smtClean="0"/>
              <a:t>legislture</a:t>
            </a:r>
            <a:r>
              <a:rPr lang="en-US" smtClean="0"/>
              <a:t>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in New England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532</TotalTime>
  <Words>359</Words>
  <Application>Microsoft Office PowerPoint</Application>
  <PresentationFormat>On-screen Show (4:3)</PresentationFormat>
  <Paragraphs>40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13 English Colonies</vt:lpstr>
      <vt:lpstr>New England Environment</vt:lpstr>
      <vt:lpstr>New England Economy</vt:lpstr>
      <vt:lpstr>New England Economy</vt:lpstr>
      <vt:lpstr>New England Settlement Patterns</vt:lpstr>
      <vt:lpstr>Religion in New England</vt:lpstr>
      <vt:lpstr>Assignment</vt:lpstr>
      <vt:lpstr>Government in New England</vt:lpstr>
      <vt:lpstr>Government in New England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cf_koch</dc:creator>
  <cp:lastModifiedBy>user</cp:lastModifiedBy>
  <cp:revision>45</cp:revision>
  <dcterms:created xsi:type="dcterms:W3CDTF">2009-09-23T00:17:52Z</dcterms:created>
  <dcterms:modified xsi:type="dcterms:W3CDTF">2012-10-03T11:36:33Z</dcterms:modified>
</cp:coreProperties>
</file>