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Plymouth Colony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7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Henry VII formed Anglican Church (Church of England)</a:t>
            </a:r>
          </a:p>
          <a:p>
            <a:r>
              <a:rPr lang="en-US" dirty="0" smtClean="0"/>
              <a:t>King James I has strict enforcement of laws concerning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Puritan: </a:t>
            </a:r>
            <a:r>
              <a:rPr lang="en-US" dirty="0" smtClean="0"/>
              <a:t>English people that want to reform or purify the Church of England</a:t>
            </a:r>
          </a:p>
          <a:p>
            <a:pPr marL="0" indent="0">
              <a:buNone/>
            </a:pPr>
            <a:r>
              <a:rPr lang="en-US" sz="1400" dirty="0" smtClean="0"/>
              <a:t>	EX: King James decides to use Puritans as example to force people to follow his Church.</a:t>
            </a:r>
          </a:p>
          <a:p>
            <a:r>
              <a:rPr lang="en-US" dirty="0" smtClean="0"/>
              <a:t>King James I has strict enforcement of laws concerning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6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Separatist</a:t>
            </a:r>
            <a:r>
              <a:rPr lang="en-US" dirty="0" smtClean="0"/>
              <a:t>: Extreme Puritan sect (group) that wants to separate completely from Church of </a:t>
            </a:r>
            <a:r>
              <a:rPr lang="en-US" dirty="0" smtClean="0"/>
              <a:t>England</a:t>
            </a:r>
          </a:p>
          <a:p>
            <a:r>
              <a:rPr lang="en-US" dirty="0" smtClean="0"/>
              <a:t>Separatists </a:t>
            </a:r>
            <a:r>
              <a:rPr lang="en-US" dirty="0" smtClean="0"/>
              <a:t>decide to leave England to practice their religion in </a:t>
            </a:r>
            <a:r>
              <a:rPr lang="en-US" dirty="0" smtClean="0"/>
              <a:t>peace.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Holland, then North America to form the colony Plymouth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9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 vs. Plymouth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Puritans wanted to continue the English tradition of the Church in Jamestown</a:t>
            </a:r>
          </a:p>
          <a:p>
            <a:r>
              <a:rPr lang="en-US" dirty="0" smtClean="0"/>
              <a:t>Separatist wanted to be separate from the Church of England, so they practiced different religion in Plymouth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62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27</TotalTime>
  <Words>115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News Gothic MT</vt:lpstr>
      <vt:lpstr>Wingdings 2</vt:lpstr>
      <vt:lpstr>Breeze</vt:lpstr>
      <vt:lpstr>Plymouth Colony</vt:lpstr>
      <vt:lpstr>Plymouth Colony</vt:lpstr>
      <vt:lpstr>Plymouth</vt:lpstr>
      <vt:lpstr>Plymouth</vt:lpstr>
      <vt:lpstr>Jamestown vs. Plymouth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</dc:title>
  <dc:creator>Hannah Piazza</dc:creator>
  <cp:lastModifiedBy>cf_koch</cp:lastModifiedBy>
  <cp:revision>4</cp:revision>
  <dcterms:created xsi:type="dcterms:W3CDTF">2015-09-09T02:56:15Z</dcterms:created>
  <dcterms:modified xsi:type="dcterms:W3CDTF">2015-09-10T11:57:44Z</dcterms:modified>
</cp:coreProperties>
</file>