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89D8614-7508-4E68-BFE6-BCE8798BB00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C0BA954-86AC-4FF5-992D-0F05A05970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8614-7508-4E68-BFE6-BCE8798BB00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BA954-86AC-4FF5-992D-0F05A05970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8614-7508-4E68-BFE6-BCE8798BB00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BA954-86AC-4FF5-992D-0F05A05970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89D8614-7508-4E68-BFE6-BCE8798BB00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BA954-86AC-4FF5-992D-0F05A05970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89D8614-7508-4E68-BFE6-BCE8798BB00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C0BA954-86AC-4FF5-992D-0F05A059707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89D8614-7508-4E68-BFE6-BCE8798BB00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C0BA954-86AC-4FF5-992D-0F05A05970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89D8614-7508-4E68-BFE6-BCE8798BB00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C0BA954-86AC-4FF5-992D-0F05A05970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8614-7508-4E68-BFE6-BCE8798BB00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BA954-86AC-4FF5-992D-0F05A05970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89D8614-7508-4E68-BFE6-BCE8798BB00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C0BA954-86AC-4FF5-992D-0F05A05970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89D8614-7508-4E68-BFE6-BCE8798BB00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C0BA954-86AC-4FF5-992D-0F05A05970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89D8614-7508-4E68-BFE6-BCE8798BB00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C0BA954-86AC-4FF5-992D-0F05A05970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89D8614-7508-4E68-BFE6-BCE8798BB00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C0BA954-86AC-4FF5-992D-0F05A059707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England Colonizes North America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2- European colonization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England Slow to Colonize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England does not have a successful colony until 1607</a:t>
            </a:r>
          </a:p>
          <a:p>
            <a:pPr lvl="1"/>
            <a:r>
              <a:rPr lang="en-US" dirty="0" smtClean="0"/>
              <a:t>‘til then they lack adequate funds and military power to support colonies</a:t>
            </a:r>
          </a:p>
        </p:txBody>
      </p:sp>
      <p:pic>
        <p:nvPicPr>
          <p:cNvPr id="4" name="Picture 3" descr="Lost_Colony_Sig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4004894"/>
            <a:ext cx="3797300" cy="28531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Convincing the 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London business owners convince King James to grant a charter to settle in Virginia.  Tell king that</a:t>
            </a:r>
          </a:p>
          <a:p>
            <a:pPr lvl="1"/>
            <a:r>
              <a:rPr lang="en-US" dirty="0" smtClean="0"/>
              <a:t>Colony would find valuable resources to ship to England</a:t>
            </a:r>
          </a:p>
          <a:p>
            <a:pPr lvl="1"/>
            <a:r>
              <a:rPr lang="en-US" dirty="0" smtClean="0"/>
              <a:t>Colony would provide a market for English finished goods</a:t>
            </a:r>
          </a:p>
          <a:p>
            <a:pPr lvl="1"/>
            <a:r>
              <a:rPr lang="en-US" dirty="0" smtClean="0"/>
              <a:t>Colony would solve social problems in England</a:t>
            </a:r>
          </a:p>
          <a:p>
            <a:pPr lvl="1"/>
            <a:r>
              <a:rPr lang="en-US" dirty="0" smtClean="0"/>
              <a:t>Colonists could spread Protestant faith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economic system would this be???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London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London investors form a </a:t>
            </a:r>
            <a:r>
              <a:rPr lang="en-US" i="1" dirty="0" smtClean="0">
                <a:solidFill>
                  <a:srgbClr val="FFFF00"/>
                </a:solidFill>
              </a:rPr>
              <a:t>joint stock company</a:t>
            </a:r>
            <a:r>
              <a:rPr lang="en-US" dirty="0" smtClean="0"/>
              <a:t> so colony is not dependent on one person’s wealth</a:t>
            </a:r>
          </a:p>
          <a:p>
            <a:r>
              <a:rPr lang="en-US" dirty="0" smtClean="0"/>
              <a:t>Company called the London Company</a:t>
            </a:r>
            <a:endParaRPr lang="en-US" dirty="0"/>
          </a:p>
        </p:txBody>
      </p:sp>
      <p:pic>
        <p:nvPicPr>
          <p:cNvPr id="4" name="Picture 3" descr="Va_Company_Sea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4038600"/>
            <a:ext cx="4033838" cy="26050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London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Prints advertisements to attract investors and settlers</a:t>
            </a:r>
          </a:p>
          <a:p>
            <a:pPr lvl="1"/>
            <a:r>
              <a:rPr lang="en-US" dirty="0" smtClean="0"/>
              <a:t>Praise Virginia</a:t>
            </a:r>
          </a:p>
          <a:p>
            <a:pPr lvl="1"/>
            <a:r>
              <a:rPr lang="en-US" dirty="0" smtClean="0"/>
              <a:t>Promise wealth and fame</a:t>
            </a:r>
          </a:p>
        </p:txBody>
      </p:sp>
      <p:pic>
        <p:nvPicPr>
          <p:cNvPr id="9" name="Content Placeholder 8" descr="Jamestown Advertisemen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86400" y="1295400"/>
            <a:ext cx="3266942" cy="500800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Jamestown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1607 three ships land on Virginia coast</a:t>
            </a:r>
          </a:p>
          <a:p>
            <a:r>
              <a:rPr lang="en-US" dirty="0" smtClean="0"/>
              <a:t>105 MEN build a settlement along James River</a:t>
            </a:r>
          </a:p>
          <a:p>
            <a:r>
              <a:rPr lang="en-US" dirty="0" smtClean="0"/>
              <a:t>Set out to make their fortune for themselves and London Company</a:t>
            </a:r>
          </a:p>
        </p:txBody>
      </p:sp>
      <p:pic>
        <p:nvPicPr>
          <p:cNvPr id="5" name="Content Placeholder 4" descr="Jamestow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981200"/>
            <a:ext cx="4038600" cy="354172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London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Since the London Company has taken all of the financial risk, King gives the company much control over governing the colony</a:t>
            </a:r>
            <a:endParaRPr lang="en-US" dirty="0"/>
          </a:p>
        </p:txBody>
      </p:sp>
      <p:pic>
        <p:nvPicPr>
          <p:cNvPr id="6" name="Content Placeholder 5" descr="James_I_of_England_404446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86002" y="1722437"/>
            <a:ext cx="3195998" cy="488187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43</TotalTime>
  <Words>181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Century Gothic</vt:lpstr>
      <vt:lpstr>Verdana</vt:lpstr>
      <vt:lpstr>Wingdings 2</vt:lpstr>
      <vt:lpstr>Verve</vt:lpstr>
      <vt:lpstr>England Colonizes North America</vt:lpstr>
      <vt:lpstr>England Slow to Colonize</vt:lpstr>
      <vt:lpstr>Convincing the King</vt:lpstr>
      <vt:lpstr>What economic system would this be???</vt:lpstr>
      <vt:lpstr>London Company</vt:lpstr>
      <vt:lpstr>London Company</vt:lpstr>
      <vt:lpstr>Jamestown</vt:lpstr>
      <vt:lpstr>London Company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England Colonizes North America</dc:title>
  <dc:creator>Bob Koch</dc:creator>
  <cp:lastModifiedBy>cf_koch</cp:lastModifiedBy>
  <cp:revision>2</cp:revision>
  <dcterms:created xsi:type="dcterms:W3CDTF">2014-09-07T19:48:01Z</dcterms:created>
  <dcterms:modified xsi:type="dcterms:W3CDTF">2014-09-08T11:14:51Z</dcterms:modified>
</cp:coreProperties>
</file>