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D7DE-61AE-4BC6-A87E-9454F8FD646E}" type="datetimeFigureOut">
              <a:rPr lang="en-US" dirty="0"/>
              <a:t>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A0FC-AF95-454C-A4E6-937690C7EEE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Life during the Great Depression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Hard Times </a:t>
            </a:r>
          </a:p>
          <a:p>
            <a:r>
              <a:rPr lang="en-US" dirty="0" smtClean="0"/>
              <a:t>Pages 448 - 455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6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66" y="197388"/>
            <a:ext cx="9773902" cy="558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23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6" y="447969"/>
            <a:ext cx="8912181" cy="552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58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Dust Bowl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Drought had begun in early 1930 in the Great Plains States</a:t>
            </a:r>
          </a:p>
          <a:p>
            <a:pPr lvl="1"/>
            <a:r>
              <a:rPr lang="en-US" dirty="0" smtClean="0"/>
              <a:t>Texas				Colorado</a:t>
            </a:r>
          </a:p>
          <a:p>
            <a:pPr lvl="1"/>
            <a:r>
              <a:rPr lang="en-US" dirty="0" smtClean="0"/>
              <a:t>Oklahoma			Wyoming</a:t>
            </a:r>
          </a:p>
          <a:p>
            <a:pPr lvl="1"/>
            <a:r>
              <a:rPr lang="en-US" dirty="0" smtClean="0"/>
              <a:t>Kansas			Montana</a:t>
            </a:r>
          </a:p>
          <a:p>
            <a:pPr lvl="1"/>
            <a:r>
              <a:rPr lang="en-US" dirty="0" smtClean="0"/>
              <a:t>Nebraska			New Mexico</a:t>
            </a:r>
          </a:p>
          <a:p>
            <a:pPr lvl="1"/>
            <a:r>
              <a:rPr lang="en-US" dirty="0" smtClean="0"/>
              <a:t>South Dakota			North Dakota</a:t>
            </a:r>
          </a:p>
          <a:p>
            <a:pPr lvl="1"/>
            <a:endParaRPr lang="en-US" dirty="0"/>
          </a:p>
          <a:p>
            <a:r>
              <a:rPr lang="en-US" dirty="0" smtClean="0"/>
              <a:t>The land had been exhausted due to heavy farming and no top soil was left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endParaRPr lang="en-US" dirty="0" smtClean="0"/>
          </a:p>
          <a:p>
            <a:pPr marL="384048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Dust Bowl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Windstorms would rip up whatever soil was left and scatter it eastward</a:t>
            </a:r>
          </a:p>
          <a:p>
            <a:pPr lvl="1"/>
            <a:r>
              <a:rPr lang="en-US" sz="2800" dirty="0" smtClean="0"/>
              <a:t>1934</a:t>
            </a:r>
          </a:p>
          <a:p>
            <a:pPr lvl="2"/>
            <a:r>
              <a:rPr lang="en-US" sz="2800" dirty="0" smtClean="0"/>
              <a:t>One storm moved dust from Kansas to New York City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 smtClean="0"/>
              <a:t>The region that was the hardest hit was known as the Dust Bowl</a:t>
            </a:r>
          </a:p>
          <a:p>
            <a:pPr lvl="2"/>
            <a:r>
              <a:rPr lang="en-US" sz="2800" dirty="0" smtClean="0"/>
              <a:t>Kansas, Oklahoma, Texas, New Mexico, Colorado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6003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37" y="528369"/>
            <a:ext cx="8654603" cy="561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18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Dusts Bowl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Plagued by dust storms and eviction notices, farmers leave their land behind</a:t>
            </a:r>
          </a:p>
          <a:p>
            <a:pPr lvl="1"/>
            <a:r>
              <a:rPr lang="en-US" dirty="0" smtClean="0"/>
              <a:t>Many headed west following Route 66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Okies-</a:t>
            </a:r>
          </a:p>
          <a:p>
            <a:pPr lvl="1"/>
            <a:r>
              <a:rPr lang="en-US" dirty="0" smtClean="0"/>
              <a:t>Farmers who came from Oklahoma and moved to California during the Dust Bowl</a:t>
            </a:r>
          </a:p>
          <a:p>
            <a:pPr lvl="1"/>
            <a:endParaRPr lang="en-US" dirty="0"/>
          </a:p>
          <a:p>
            <a:r>
              <a:rPr lang="en-US" dirty="0" smtClean="0"/>
              <a:t>By 1932 </a:t>
            </a:r>
          </a:p>
          <a:p>
            <a:pPr lvl="1"/>
            <a:r>
              <a:rPr lang="en-US" dirty="0" smtClean="0"/>
              <a:t>Over 200,000 people migrated to California and other Pacific Coast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7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on the American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Many families stayed close to home to save money</a:t>
            </a:r>
          </a:p>
          <a:p>
            <a:pPr lvl="1"/>
            <a:r>
              <a:rPr lang="en-US" sz="2800" dirty="0" smtClean="0"/>
              <a:t>Played monopoly (1933)</a:t>
            </a:r>
          </a:p>
          <a:p>
            <a:pPr lvl="1"/>
            <a:r>
              <a:rPr lang="en-US" sz="2800" dirty="0" smtClean="0"/>
              <a:t>Listened to the radio</a:t>
            </a:r>
          </a:p>
          <a:p>
            <a:pPr lvl="1"/>
            <a:endParaRPr lang="en-US" sz="2800" dirty="0"/>
          </a:p>
          <a:p>
            <a:r>
              <a:rPr lang="en-US" sz="2800" dirty="0" smtClean="0"/>
              <a:t>Men had a difficult time dealing with unemployment</a:t>
            </a:r>
          </a:p>
          <a:p>
            <a:pPr lvl="1"/>
            <a:r>
              <a:rPr lang="en-US" sz="2800" dirty="0" smtClean="0"/>
              <a:t>Left families and became </a:t>
            </a:r>
            <a:r>
              <a:rPr lang="en-US" sz="2800" dirty="0" smtClean="0">
                <a:solidFill>
                  <a:srgbClr val="FF0000"/>
                </a:solidFill>
              </a:rPr>
              <a:t>‘hoboes’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Hitched rides across the US and lived homeless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57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2" y="444676"/>
            <a:ext cx="8603087" cy="598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47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Role During the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At the beginning there was no </a:t>
            </a:r>
            <a:r>
              <a:rPr lang="en-US" sz="2800" dirty="0" smtClean="0">
                <a:solidFill>
                  <a:srgbClr val="FF0000"/>
                </a:solidFill>
              </a:rPr>
              <a:t>direct relief </a:t>
            </a:r>
            <a:r>
              <a:rPr lang="en-US" sz="2800" dirty="0" smtClean="0"/>
              <a:t>from the government</a:t>
            </a:r>
          </a:p>
          <a:p>
            <a:pPr lvl="1"/>
            <a:r>
              <a:rPr lang="en-US" sz="2800" dirty="0" smtClean="0"/>
              <a:t>No cash payments or food provided by the government to the poor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Some charities offered relief but it was too little many times</a:t>
            </a:r>
          </a:p>
          <a:p>
            <a:pPr lvl="2"/>
            <a:r>
              <a:rPr lang="en-US" sz="2800" dirty="0" smtClean="0"/>
              <a:t>Haven of Rest</a:t>
            </a:r>
          </a:p>
          <a:p>
            <a:pPr lvl="2"/>
            <a:r>
              <a:rPr lang="en-US" sz="2800" dirty="0" smtClean="0"/>
              <a:t>Red Cross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1167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Struggle to Survive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Women worked hard to help family</a:t>
            </a:r>
          </a:p>
          <a:p>
            <a:pPr lvl="1"/>
            <a:r>
              <a:rPr lang="en-US" sz="2800" dirty="0" smtClean="0"/>
              <a:t>Canned food</a:t>
            </a:r>
          </a:p>
          <a:p>
            <a:pPr lvl="1"/>
            <a:r>
              <a:rPr lang="en-US" sz="2800" dirty="0" smtClean="0"/>
              <a:t>Sewed clothes</a:t>
            </a:r>
          </a:p>
          <a:p>
            <a:pPr lvl="1"/>
            <a:r>
              <a:rPr lang="en-US" sz="2800" dirty="0" smtClean="0"/>
              <a:t>Managed household budgets</a:t>
            </a:r>
          </a:p>
          <a:p>
            <a:pPr lvl="1"/>
            <a:r>
              <a:rPr lang="en-US" sz="2800" dirty="0" smtClean="0"/>
              <a:t>Worked outside the home</a:t>
            </a:r>
          </a:p>
          <a:p>
            <a:pPr lvl="2"/>
            <a:r>
              <a:rPr lang="en-US" sz="2800" dirty="0" smtClean="0"/>
              <a:t>Were looked upon by many men</a:t>
            </a:r>
          </a:p>
          <a:p>
            <a:pPr lvl="4"/>
            <a:r>
              <a:rPr lang="en-US" sz="2800" dirty="0" smtClean="0"/>
              <a:t>Felt women were stealing jobs</a:t>
            </a:r>
          </a:p>
        </p:txBody>
      </p:sp>
    </p:spTree>
    <p:extLst>
      <p:ext uri="{BB962C8B-B14F-4D97-AF65-F5344CB8AC3E}">
        <p14:creationId xmlns:p14="http://schemas.microsoft.com/office/powerpoint/2010/main" val="183019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Hardship and suffering during the Depression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2727747" cy="402335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During the Great Depression Americans did what they had to do to survive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18" y="2215165"/>
            <a:ext cx="8290373" cy="2949263"/>
          </a:xfrm>
        </p:spPr>
      </p:pic>
    </p:spTree>
    <p:extLst>
      <p:ext uri="{BB962C8B-B14F-4D97-AF65-F5344CB8AC3E}">
        <p14:creationId xmlns:p14="http://schemas.microsoft.com/office/powerpoint/2010/main" val="3595340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and Psychological Effects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6720198" cy="4023359"/>
          </a:xfrm>
        </p:spPr>
        <p:txBody>
          <a:bodyPr/>
          <a:lstStyle/>
          <a:p>
            <a:r>
              <a:rPr lang="en-US" dirty="0" smtClean="0"/>
              <a:t>1928 – 1932</a:t>
            </a:r>
          </a:p>
          <a:p>
            <a:pPr lvl="1"/>
            <a:r>
              <a:rPr lang="en-US" dirty="0" smtClean="0"/>
              <a:t>Suicide rates rose more than 30%</a:t>
            </a:r>
          </a:p>
          <a:p>
            <a:pPr lvl="2"/>
            <a:r>
              <a:rPr lang="en-US" dirty="0" smtClean="0"/>
              <a:t>Married men rose to 21%</a:t>
            </a:r>
          </a:p>
          <a:p>
            <a:pPr lvl="2"/>
            <a:endParaRPr lang="en-US" dirty="0"/>
          </a:p>
          <a:p>
            <a:r>
              <a:rPr lang="en-US" dirty="0" smtClean="0"/>
              <a:t>People who admitted themselves to mental hospitals rose 300%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82" y="1845734"/>
            <a:ext cx="3097498" cy="40227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1" y="3650838"/>
            <a:ext cx="4481781" cy="268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4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Depression Devastates People’s Lives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All across America, people were evicted from their homes:</a:t>
            </a:r>
          </a:p>
          <a:p>
            <a:pPr lvl="1"/>
            <a:r>
              <a:rPr lang="en-US" sz="2800" dirty="0" smtClean="0"/>
              <a:t>Some lived in parks or on the street</a:t>
            </a:r>
          </a:p>
          <a:p>
            <a:pPr lvl="1"/>
            <a:r>
              <a:rPr lang="en-US" sz="2000" dirty="0" smtClean="0"/>
              <a:t>Others built a makeshift shack out of scrap materials</a:t>
            </a:r>
          </a:p>
          <a:p>
            <a:pPr lvl="2"/>
            <a:r>
              <a:rPr lang="en-US" sz="2000" dirty="0" smtClean="0"/>
              <a:t>Communities of these shacks were called </a:t>
            </a:r>
            <a:r>
              <a:rPr lang="en-US" sz="2000" dirty="0" smtClean="0">
                <a:solidFill>
                  <a:srgbClr val="FF0000"/>
                </a:solidFill>
              </a:rPr>
              <a:t>shantytowns.</a:t>
            </a:r>
          </a:p>
          <a:p>
            <a:pPr lvl="3"/>
            <a:r>
              <a:rPr lang="en-US" sz="2000" dirty="0" smtClean="0"/>
              <a:t>Also known as </a:t>
            </a:r>
            <a:r>
              <a:rPr lang="en-US" sz="2000" dirty="0" err="1" smtClean="0">
                <a:solidFill>
                  <a:srgbClr val="FF0000"/>
                </a:solidFill>
              </a:rPr>
              <a:t>Hoovervilles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81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352" y="553792"/>
            <a:ext cx="6428282" cy="49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41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6" y="373487"/>
            <a:ext cx="6837784" cy="551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42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Depression sets 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Everyday the poor dug through garbage cans for food</a:t>
            </a:r>
          </a:p>
          <a:p>
            <a:r>
              <a:rPr lang="en-US" dirty="0" smtClean="0"/>
              <a:t>Soon </a:t>
            </a:r>
            <a:r>
              <a:rPr lang="en-US" dirty="0" smtClean="0">
                <a:solidFill>
                  <a:srgbClr val="FF0000"/>
                </a:solidFill>
              </a:rPr>
              <a:t>soup kitchens</a:t>
            </a:r>
            <a:r>
              <a:rPr lang="en-US" dirty="0" smtClean="0"/>
              <a:t> were set up to offer free or low cost food</a:t>
            </a:r>
          </a:p>
          <a:p>
            <a:pPr lvl="1"/>
            <a:r>
              <a:rPr lang="en-US" dirty="0" smtClean="0"/>
              <a:t>Long lines of people </a:t>
            </a:r>
            <a:r>
              <a:rPr lang="en-US" dirty="0" smtClean="0">
                <a:solidFill>
                  <a:srgbClr val="FF0000"/>
                </a:solidFill>
              </a:rPr>
              <a:t>(breadlines) </a:t>
            </a:r>
            <a:r>
              <a:rPr lang="en-US" dirty="0" smtClean="0"/>
              <a:t>became a common sight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11" y="2240924"/>
            <a:ext cx="4581369" cy="3506150"/>
          </a:xfrm>
        </p:spPr>
      </p:pic>
    </p:spTree>
    <p:extLst>
      <p:ext uri="{BB962C8B-B14F-4D97-AF65-F5344CB8AC3E}">
        <p14:creationId xmlns:p14="http://schemas.microsoft.com/office/powerpoint/2010/main" val="194115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32" y="383460"/>
            <a:ext cx="4262906" cy="555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7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49" y="522441"/>
            <a:ext cx="8796271" cy="555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62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Depression Effect on Rural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Most farmers could grow food for their own families</a:t>
            </a:r>
          </a:p>
          <a:p>
            <a:endParaRPr lang="en-US" sz="2400" dirty="0"/>
          </a:p>
          <a:p>
            <a:r>
              <a:rPr lang="en-US" sz="2400" dirty="0" smtClean="0"/>
              <a:t>Unfortunately, food prices were falling drastically</a:t>
            </a:r>
          </a:p>
          <a:p>
            <a:pPr lvl="1"/>
            <a:r>
              <a:rPr lang="en-US" sz="2400" dirty="0" smtClean="0"/>
              <a:t>Farmers tried selling anything to pay their bills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1929 – 1932</a:t>
            </a:r>
          </a:p>
          <a:p>
            <a:pPr lvl="1"/>
            <a:r>
              <a:rPr lang="en-US" sz="2400" dirty="0" smtClean="0"/>
              <a:t>400,000 farms were lost through </a:t>
            </a:r>
            <a:r>
              <a:rPr lang="en-US" sz="2400" dirty="0" smtClean="0">
                <a:solidFill>
                  <a:srgbClr val="FF0000"/>
                </a:solidFill>
              </a:rPr>
              <a:t>foreclosure</a:t>
            </a:r>
          </a:p>
          <a:p>
            <a:pPr lvl="2"/>
            <a:r>
              <a:rPr lang="en-US" sz="2400" dirty="0" smtClean="0"/>
              <a:t>Mortgage holder takes back property for no payment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41166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</TotalTime>
  <Words>424</Words>
  <Application>Microsoft Office PowerPoint</Application>
  <PresentationFormat>Widescreen</PresentationFormat>
  <Paragraphs>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Calibri Light</vt:lpstr>
      <vt:lpstr>Retrospect</vt:lpstr>
      <vt:lpstr>Life during the Great Depression</vt:lpstr>
      <vt:lpstr>Hardship and suffering during the Depression</vt:lpstr>
      <vt:lpstr>The Depression Devastates People’s Lives</vt:lpstr>
      <vt:lpstr>PowerPoint Presentation</vt:lpstr>
      <vt:lpstr>PowerPoint Presentation</vt:lpstr>
      <vt:lpstr>Depression sets in</vt:lpstr>
      <vt:lpstr>PowerPoint Presentation</vt:lpstr>
      <vt:lpstr>PowerPoint Presentation</vt:lpstr>
      <vt:lpstr>Great Depression Effect on Rural Areas</vt:lpstr>
      <vt:lpstr>PowerPoint Presentation</vt:lpstr>
      <vt:lpstr>PowerPoint Presentation</vt:lpstr>
      <vt:lpstr>The Dust Bowl</vt:lpstr>
      <vt:lpstr>The Dust Bowl</vt:lpstr>
      <vt:lpstr>PowerPoint Presentation</vt:lpstr>
      <vt:lpstr>Dusts Bowl Migration</vt:lpstr>
      <vt:lpstr>Effects on the American Family</vt:lpstr>
      <vt:lpstr>PowerPoint Presentation</vt:lpstr>
      <vt:lpstr>Government Role During the Great Depression</vt:lpstr>
      <vt:lpstr>Women Struggle to Survive</vt:lpstr>
      <vt:lpstr>Social and Psychological Effects</vt:lpstr>
    </vt:vector>
  </TitlesOfParts>
  <Company>CFSD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during the Great Depression</dc:title>
  <dc:creator>Bob Koch</dc:creator>
  <cp:lastModifiedBy>Bob Koch</cp:lastModifiedBy>
  <cp:revision>6</cp:revision>
  <dcterms:created xsi:type="dcterms:W3CDTF">2015-01-03T21:43:45Z</dcterms:created>
  <dcterms:modified xsi:type="dcterms:W3CDTF">2015-01-03T22:38:04Z</dcterms:modified>
</cp:coreProperties>
</file>