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61" r:id="rId2"/>
    <p:sldId id="256" r:id="rId3"/>
    <p:sldId id="257" r:id="rId4"/>
    <p:sldId id="262" r:id="rId5"/>
    <p:sldId id="263" r:id="rId6"/>
    <p:sldId id="264" r:id="rId7"/>
    <p:sldId id="258" r:id="rId8"/>
    <p:sldId id="265" r:id="rId9"/>
    <p:sldId id="26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A9B17-536A-4FB1-9660-906FF9984D08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B2B7-6CE3-4C95-96F9-D627A28E63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15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5D1F4C-C9D2-46E0-B15D-1A1B97B09FD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3D2305-1D50-482B-A5FE-CC4D1D60E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8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AECA-6C49-4C94-BC47-0FA1B68C40EF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nifestdestiny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131" y="304800"/>
            <a:ext cx="8785469" cy="6286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0"/>
            <a:ext cx="701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cap="small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Manifest Destiny</a:t>
            </a:r>
            <a:endParaRPr lang="en-US" sz="6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276600"/>
            <a:ext cx="9144000" cy="1588"/>
          </a:xfrm>
          <a:prstGeom prst="line">
            <a:avLst/>
          </a:prstGeom>
          <a:ln>
            <a:solidFill>
              <a:schemeClr val="accent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Manifest Destiny</a:t>
            </a:r>
            <a:endParaRPr lang="en-US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2B2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Ohio Standard:</a:t>
            </a:r>
          </a:p>
          <a:p>
            <a:pPr lvl="1"/>
            <a:r>
              <a:rPr lang="en-US" b="1" dirty="0" smtClean="0">
                <a:solidFill>
                  <a:srgbClr val="B2B2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Describe and analyze the territorial expansion of the United Sates and the Westward movement including </a:t>
            </a:r>
            <a:r>
              <a:rPr lang="en-US" b="1" i="1" dirty="0" smtClean="0">
                <a:solidFill>
                  <a:srgbClr val="B2B2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Manifest Destiny</a:t>
            </a:r>
            <a:endParaRPr lang="en-US" b="1" dirty="0">
              <a:solidFill>
                <a:srgbClr val="B2B2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Monotype Corsiva" pitchFamily="66" charset="0"/>
              </a:rPr>
              <a:t>Manifest Destiny</a:t>
            </a:r>
            <a:endParaRPr lang="en-US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Belief that it was God’s will for the United States to Expand from the Atlantic to the Pacific Oceans (Popular in 1840s)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Monotype Corsiva" pitchFamily="66" charset="0"/>
              </a:rPr>
              <a:t>Where does this belief come from?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Puritan Colonist believed that God had given North America to them so they could set up a new ideal society</a:t>
            </a:r>
          </a:p>
          <a:p>
            <a:r>
              <a:rPr lang="en-US" dirty="0" smtClean="0"/>
              <a:t>American Revolution proved to many that America was special and should be used to prove that democracy could function in a large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Where does this belief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leaders such as Jefferson and Madison believed that more land would prevent social tensions caused by growing cities in the East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Forte" pitchFamily="66" charset="0"/>
              </a:rPr>
              <a:t>Manifest Destiny</a:t>
            </a:r>
            <a:endParaRPr lang="en-US" dirty="0">
              <a:solidFill>
                <a:srgbClr val="FFC00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Belief that it was God’s will for the United States to Expand from the Atlantic to the Pacific Oceans (Popular in 1840s)</a:t>
            </a:r>
          </a:p>
          <a:p>
            <a:r>
              <a:rPr lang="en-US" b="1" dirty="0" smtClean="0"/>
              <a:t>Why-</a:t>
            </a:r>
          </a:p>
          <a:p>
            <a:pPr lvl="1"/>
            <a:r>
              <a:rPr lang="en-US" b="1" dirty="0" smtClean="0"/>
              <a:t>To Spread Democracy </a:t>
            </a:r>
          </a:p>
          <a:p>
            <a:pPr lvl="1"/>
            <a:r>
              <a:rPr lang="en-US" b="1" dirty="0" smtClean="0"/>
              <a:t>Spread Christianity</a:t>
            </a:r>
          </a:p>
          <a:p>
            <a:pPr lvl="1"/>
            <a:r>
              <a:rPr lang="en-US" b="1" dirty="0" smtClean="0"/>
              <a:t>Provide room to grow</a:t>
            </a:r>
            <a:endParaRPr lang="en-US" b="1" dirty="0"/>
          </a:p>
        </p:txBody>
      </p:sp>
      <p:pic>
        <p:nvPicPr>
          <p:cNvPr id="4" name="Picture 3" descr="Expand Wes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276601"/>
            <a:ext cx="4227871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Manifest Destiny</a:t>
            </a:r>
            <a:endParaRPr lang="en-US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Becomes a driving force in Americas quest for new land and the desire to settle North America from the Atlantic to the Pacific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manifestdestiny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276600"/>
            <a:ext cx="4651248" cy="3328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Forte" pitchFamily="66" charset="0"/>
              </a:rPr>
              <a:t>Presidential Election of 1844</a:t>
            </a:r>
            <a:endParaRPr lang="en-US" dirty="0">
              <a:solidFill>
                <a:srgbClr val="FFC00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Create a campaign poster, pamphlet, or advertisement for one of the candidates for president in the Election of 1844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Must Include: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Year of the Election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Candidate’s Name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Candidate’s Party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Candidate’s Qualification(s)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Candidates position on Manifest Destiny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Color, Neatness and pride in product will be included in your grade for this assignment.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merican Fla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American Flag Template</Template>
  <TotalTime>314</TotalTime>
  <Words>253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</vt:lpstr>
      <vt:lpstr>Forte</vt:lpstr>
      <vt:lpstr>Monotype Corsiva</vt:lpstr>
      <vt:lpstr>American Flag Template</vt:lpstr>
      <vt:lpstr>PowerPoint Presentation</vt:lpstr>
      <vt:lpstr>PowerPoint Presentation</vt:lpstr>
      <vt:lpstr>Manifest Destiny</vt:lpstr>
      <vt:lpstr>Manifest Destiny</vt:lpstr>
      <vt:lpstr>Where does this belief come from?</vt:lpstr>
      <vt:lpstr>Where does this belief come from?</vt:lpstr>
      <vt:lpstr>Manifest Destiny</vt:lpstr>
      <vt:lpstr>Manifest Destiny</vt:lpstr>
      <vt:lpstr>Presidential Election of 1844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cf_koch</dc:creator>
  <cp:lastModifiedBy>cf_koch</cp:lastModifiedBy>
  <cp:revision>18</cp:revision>
  <dcterms:created xsi:type="dcterms:W3CDTF">2009-03-10T23:54:03Z</dcterms:created>
  <dcterms:modified xsi:type="dcterms:W3CDTF">2014-03-18T11:09:55Z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TC300023401033</vt:lpwstr>
  </property>
</Properties>
</file>