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880063-AC63-4602-89A5-57254C5E9F10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AB1125-3E8E-4D27-BAD5-2951299C9E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f_koch\My%20Documents\8th%20Unit%208%20Resources\1847__The_Conquest_of_Mexico_City.as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Moving Into The Far 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Mexican-American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Victories in Northern Mexico</a:t>
            </a:r>
          </a:p>
          <a:p>
            <a:pPr lvl="1"/>
            <a:r>
              <a:rPr lang="en-US" dirty="0" smtClean="0"/>
              <a:t>1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r>
              <a:rPr lang="en-US" dirty="0" smtClean="0"/>
              <a:t>Mexican-American War</a:t>
            </a:r>
            <a:endParaRPr lang="en-US" dirty="0"/>
          </a:p>
        </p:txBody>
      </p:sp>
      <p:pic>
        <p:nvPicPr>
          <p:cNvPr id="6" name="1847__The_Conquest_of_Mexico_City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194954"/>
            <a:ext cx="8305800" cy="5663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Guadalupe </a:t>
            </a:r>
            <a:r>
              <a:rPr lang="en-US" dirty="0" err="1" smtClean="0"/>
              <a:t>Hildalgo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February 1848</a:t>
            </a:r>
          </a:p>
          <a:p>
            <a:r>
              <a:rPr lang="en-US" dirty="0" smtClean="0"/>
              <a:t>Southern boundary of Texas set at Rio Grande River</a:t>
            </a:r>
          </a:p>
          <a:p>
            <a:r>
              <a:rPr lang="en-US" dirty="0" smtClean="0"/>
              <a:t>Mexican Cession ceded form Mexico to U.S</a:t>
            </a:r>
            <a:endParaRPr lang="en-US" dirty="0"/>
          </a:p>
        </p:txBody>
      </p:sp>
      <p:pic>
        <p:nvPicPr>
          <p:cNvPr id="4" name="Picture 3" descr="Mexican Ces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267200"/>
            <a:ext cx="3576638" cy="234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Guadalupe Hidalgo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February 1848</a:t>
            </a:r>
          </a:p>
          <a:p>
            <a:r>
              <a:rPr lang="en-US" dirty="0" smtClean="0"/>
              <a:t>Southern boundary of Texas set at Rio Grande River</a:t>
            </a:r>
          </a:p>
          <a:p>
            <a:r>
              <a:rPr lang="en-US" dirty="0" smtClean="0"/>
              <a:t>Mexican Cession ceded form Mexico to U.S</a:t>
            </a:r>
          </a:p>
          <a:p>
            <a:r>
              <a:rPr lang="en-US" dirty="0" smtClean="0"/>
              <a:t>U.S. gives Mexico $15 million and assumes $3 million in Mexican debt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Gadsden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1853 U.S. purchased a narrow strip of land to build a rail road in the future</a:t>
            </a:r>
            <a:endParaRPr lang="en-US" dirty="0"/>
          </a:p>
        </p:txBody>
      </p:sp>
      <p:pic>
        <p:nvPicPr>
          <p:cNvPr id="4" name="Picture 3" descr="Treaty_of_Guadalupe_Hidal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048000"/>
            <a:ext cx="3505200" cy="3450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and analyze the territorial expansion of the United States including Manifest Destiny and the Mexican-American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K. Polk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Polk runs for election on a platform supporting expansion of the US</a:t>
            </a:r>
          </a:p>
          <a:p>
            <a:r>
              <a:rPr lang="en-US" dirty="0" smtClean="0"/>
              <a:t>Polk </a:t>
            </a:r>
            <a:r>
              <a:rPr lang="en-US" dirty="0" smtClean="0"/>
              <a:t>takes his election as a sign that America supports Manifest Destiny</a:t>
            </a:r>
            <a:endParaRPr lang="en-US" dirty="0"/>
          </a:p>
        </p:txBody>
      </p:sp>
      <p:pic>
        <p:nvPicPr>
          <p:cNvPr id="4" name="Picture 3" descr="james-k-polk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211320"/>
            <a:ext cx="2057400" cy="2646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1844 the United States had more than 40,000 citizens living in Oregon</a:t>
            </a:r>
          </a:p>
          <a:p>
            <a:r>
              <a:rPr lang="en-US" dirty="0" smtClean="0"/>
              <a:t>Uses this fact to convince Britain to divide Oregon</a:t>
            </a:r>
          </a:p>
          <a:p>
            <a:pPr lvl="1"/>
            <a:r>
              <a:rPr lang="en-US" dirty="0" smtClean="0"/>
              <a:t>Border between U.S. and Canada set at 49 degrees North giving Southern half of Oregon to United States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1844 U.S. agrees to annex Texas into Union as a slave state</a:t>
            </a:r>
          </a:p>
          <a:p>
            <a:r>
              <a:rPr lang="en-US" dirty="0" smtClean="0"/>
              <a:t>Creates great tensions between the United States and Mexico</a:t>
            </a:r>
            <a:endParaRPr lang="en-US" dirty="0"/>
          </a:p>
        </p:txBody>
      </p:sp>
      <p:pic>
        <p:nvPicPr>
          <p:cNvPr id="4" name="Picture 3" descr="texas-usa-flags-fly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733800"/>
            <a:ext cx="352425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Dispute With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believes the southern border of Texas was the Rio Grande River</a:t>
            </a:r>
          </a:p>
          <a:p>
            <a:r>
              <a:rPr lang="en-US" dirty="0" smtClean="0"/>
              <a:t>Mexico believes the southern border of Texas was the Nueces River</a:t>
            </a:r>
          </a:p>
          <a:p>
            <a:r>
              <a:rPr lang="en-US" dirty="0" smtClean="0"/>
              <a:t>1,000 miles of disputed territory</a:t>
            </a:r>
            <a:endParaRPr lang="en-US" dirty="0"/>
          </a:p>
        </p:txBody>
      </p:sp>
      <p:pic>
        <p:nvPicPr>
          <p:cNvPr id="4" name="Picture 3" descr="Texas Bo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3061" y="3733799"/>
            <a:ext cx="2610939" cy="3124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Dispute with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Polk send James Slidell to Mexico City to </a:t>
            </a:r>
          </a:p>
          <a:p>
            <a:pPr lvl="1"/>
            <a:r>
              <a:rPr lang="en-US" dirty="0" smtClean="0"/>
              <a:t>Settle Border dispute with Mexico </a:t>
            </a:r>
            <a:r>
              <a:rPr lang="en-US" smtClean="0"/>
              <a:t>over Texas</a:t>
            </a:r>
            <a:endParaRPr lang="en-US" dirty="0" smtClean="0"/>
          </a:p>
          <a:p>
            <a:pPr lvl="1"/>
            <a:r>
              <a:rPr lang="en-US" dirty="0" smtClean="0"/>
              <a:t>Purchase Mexico’s northern provinces of New Mexico and California</a:t>
            </a:r>
            <a:endParaRPr lang="en-US" dirty="0"/>
          </a:p>
        </p:txBody>
      </p:sp>
      <p:pic>
        <p:nvPicPr>
          <p:cNvPr id="4" name="Picture 3" descr="James Slide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810000"/>
            <a:ext cx="1900238" cy="2495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Polk Provokes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Polk sends Zachary Taylor with an American army to patrol along the Rio Grande River</a:t>
            </a:r>
            <a:endParaRPr lang="en-US" dirty="0"/>
          </a:p>
        </p:txBody>
      </p:sp>
      <p:pic>
        <p:nvPicPr>
          <p:cNvPr id="4" name="Picture 3" descr="general-zachary-tay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5664" y="3276600"/>
            <a:ext cx="362285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Declares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Mexican troops attack the U.S. Army along the Rio Grande</a:t>
            </a:r>
          </a:p>
          <a:p>
            <a:r>
              <a:rPr lang="en-US" dirty="0" smtClean="0"/>
              <a:t>Polk explains how the U.S. Army was attacked on U.S. territory with out provocation</a:t>
            </a:r>
          </a:p>
          <a:p>
            <a:r>
              <a:rPr lang="en-US" dirty="0" smtClean="0"/>
              <a:t>May 11, 1846 Congress declares war on Mexico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Greek Archaiac Period</Template>
  <TotalTime>116</TotalTime>
  <Words>330</Words>
  <Application>Microsoft Office PowerPoint</Application>
  <PresentationFormat>On-screen Show (4:3)</PresentationFormat>
  <Paragraphs>45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Soaring</vt:lpstr>
      <vt:lpstr>Manifest Destiny</vt:lpstr>
      <vt:lpstr>Ohio Standards</vt:lpstr>
      <vt:lpstr>James K. Polk</vt:lpstr>
      <vt:lpstr>Oregon</vt:lpstr>
      <vt:lpstr>Texas</vt:lpstr>
      <vt:lpstr>Border Dispute With Mexico</vt:lpstr>
      <vt:lpstr>Border Dispute with Mexico</vt:lpstr>
      <vt:lpstr>Polk Provokes War</vt:lpstr>
      <vt:lpstr>Congress Declares War</vt:lpstr>
      <vt:lpstr>Mexican-American War</vt:lpstr>
      <vt:lpstr>Mexican-American War</vt:lpstr>
      <vt:lpstr>Treaty of Guadalupe Hildalgo</vt:lpstr>
      <vt:lpstr>Treaty of Guadalupe Hidalgo</vt:lpstr>
      <vt:lpstr>Gadsden Purchase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 Destiny</dc:title>
  <dc:creator>cf_koch</dc:creator>
  <cp:lastModifiedBy>cf_koch</cp:lastModifiedBy>
  <cp:revision>16</cp:revision>
  <dcterms:created xsi:type="dcterms:W3CDTF">2009-03-11T23:56:24Z</dcterms:created>
  <dcterms:modified xsi:type="dcterms:W3CDTF">2015-03-18T12:41:00Z</dcterms:modified>
</cp:coreProperties>
</file>