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8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8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8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2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6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0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3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0">
              <a:srgbClr val="00B050"/>
            </a:gs>
            <a:gs pos="0">
              <a:srgbClr val="00B050"/>
            </a:gs>
            <a:gs pos="1000">
              <a:srgbClr val="00B050"/>
            </a:gs>
            <a:gs pos="42000">
              <a:srgbClr val="00B050"/>
            </a:gs>
            <a:gs pos="80000">
              <a:schemeClr val="accent3">
                <a:lumMod val="20000"/>
                <a:lumOff val="80000"/>
              </a:schemeClr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0474-741C-4C2A-ADFF-4D7E97ECC36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C81B6-1A3E-4B89-9420-E6BA2058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England Colonies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4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Enviornment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is cold, which means long winters</a:t>
            </a:r>
          </a:p>
          <a:p>
            <a:r>
              <a:rPr lang="en-US" dirty="0" smtClean="0"/>
              <a:t>Soil is rocky and poor, which means it is hard to grow crops.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How did this effect the </a:t>
            </a:r>
            <a:r>
              <a:rPr lang="en-US" dirty="0" err="1" smtClean="0"/>
              <a:t>Piligrams</a:t>
            </a:r>
            <a:r>
              <a:rPr lang="en-US" dirty="0" smtClean="0"/>
              <a:t>’ lifestyle?</a:t>
            </a:r>
          </a:p>
        </p:txBody>
      </p:sp>
    </p:spTree>
    <p:extLst>
      <p:ext uri="{BB962C8B-B14F-4D97-AF65-F5344CB8AC3E}">
        <p14:creationId xmlns:p14="http://schemas.microsoft.com/office/powerpoint/2010/main" val="29284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religion of the New England Colonies is _________.</a:t>
            </a:r>
          </a:p>
          <a:p>
            <a:r>
              <a:rPr lang="en-US" dirty="0" smtClean="0"/>
              <a:t>Religion played a large role in the life of the New England Colonists</a:t>
            </a:r>
          </a:p>
          <a:p>
            <a:r>
              <a:rPr lang="en-US" dirty="0" smtClean="0"/>
              <a:t>Religion shaped the whole colony</a:t>
            </a:r>
          </a:p>
          <a:p>
            <a:r>
              <a:rPr lang="en-US" dirty="0" smtClean="0"/>
              <a:t>When the church filled up, and new town was built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was based on the Bible.</a:t>
            </a:r>
          </a:p>
          <a:p>
            <a:r>
              <a:rPr lang="en-US" dirty="0" smtClean="0"/>
              <a:t>Most children were sent to school, which was in a church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Public schools existed, which means then poor were also able to attend school.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13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Mayflower Compact was the start of the new form of government used in the New England Colonies.</a:t>
            </a:r>
          </a:p>
          <a:p>
            <a:r>
              <a:rPr lang="en-US" dirty="0" smtClean="0"/>
              <a:t>Town Meetings took place in the New England Colonies.</a:t>
            </a:r>
          </a:p>
          <a:p>
            <a:r>
              <a:rPr lang="en-US" dirty="0" smtClean="0"/>
              <a:t>Mayflower Compact: Document written by the Pilgrims that established general guidelines for self government. (1620)</a:t>
            </a:r>
          </a:p>
          <a:p>
            <a:r>
              <a:rPr lang="en-US" dirty="0" smtClean="0"/>
              <a:t>Town Meetings: Political meeting at which people make decisions on local issues; used primarily in New England.</a:t>
            </a:r>
          </a:p>
        </p:txBody>
      </p:sp>
    </p:spTree>
    <p:extLst>
      <p:ext uri="{BB962C8B-B14F-4D97-AF65-F5344CB8AC3E}">
        <p14:creationId xmlns:p14="http://schemas.microsoft.com/office/powerpoint/2010/main" val="41372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181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New England Colonies</vt:lpstr>
      <vt:lpstr>Enviornment</vt:lpstr>
      <vt:lpstr>Religion</vt:lpstr>
      <vt:lpstr>Education</vt:lpstr>
      <vt:lpstr>Government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Colonies</dc:title>
  <dc:creator>Christina</dc:creator>
  <cp:lastModifiedBy>cf_koch</cp:lastModifiedBy>
  <cp:revision>5</cp:revision>
  <dcterms:created xsi:type="dcterms:W3CDTF">2015-09-21T00:41:02Z</dcterms:created>
  <dcterms:modified xsi:type="dcterms:W3CDTF">2015-09-21T12:46:10Z</dcterms:modified>
</cp:coreProperties>
</file>