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Politics of the 1920s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Republicans in power</a:t>
            </a:r>
          </a:p>
          <a:p>
            <a:r>
              <a:rPr lang="en-US" dirty="0" smtClean="0"/>
              <a:t>(Pages 397 – 402)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40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Reparations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avoid another war, US banker </a:t>
            </a:r>
            <a:r>
              <a:rPr lang="en-US" b="1" dirty="0" smtClean="0">
                <a:solidFill>
                  <a:schemeClr val="accent2"/>
                </a:solidFill>
              </a:rPr>
              <a:t>Charles Dawes </a:t>
            </a:r>
            <a:r>
              <a:rPr lang="en-US" dirty="0" smtClean="0"/>
              <a:t>was sent to negotiate a loan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The Dawes Plan- </a:t>
            </a:r>
            <a:r>
              <a:rPr lang="en-US" dirty="0" smtClean="0"/>
              <a:t>American investors loan Germany $2.5 billion to payback Britain and France with annual payments </a:t>
            </a:r>
          </a:p>
          <a:p>
            <a:pPr lvl="1"/>
            <a:r>
              <a:rPr lang="en-US" dirty="0" smtClean="0"/>
              <a:t>Those countries then paid back the US over time with their own money (plus interest)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24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Scandal Hits Harding’s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Things that went good:</a:t>
            </a:r>
          </a:p>
          <a:p>
            <a:pPr lvl="1"/>
            <a:r>
              <a:rPr lang="en-US" dirty="0" smtClean="0"/>
              <a:t>Bureau of the Budget to help run the government more efficiently</a:t>
            </a:r>
          </a:p>
          <a:p>
            <a:pPr lvl="1"/>
            <a:r>
              <a:rPr lang="en-US" dirty="0" smtClean="0"/>
              <a:t>He urged US Steel to abandon the 12 hour day (replaced with 8 hour day</a:t>
            </a:r>
          </a:p>
          <a:p>
            <a:pPr lvl="1"/>
            <a:endParaRPr lang="en-US" dirty="0"/>
          </a:p>
          <a:p>
            <a:r>
              <a:rPr lang="en-US" dirty="0" smtClean="0"/>
              <a:t>Things that went bad:</a:t>
            </a:r>
          </a:p>
          <a:p>
            <a:pPr lvl="1"/>
            <a:r>
              <a:rPr lang="en-US" dirty="0" smtClean="0"/>
              <a:t>Harding’s Cabinet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571" y="3871784"/>
            <a:ext cx="2866891" cy="227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1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Harding’s Cabinet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Harding appointed </a:t>
            </a:r>
            <a:r>
              <a:rPr lang="en-US" b="1" dirty="0" smtClean="0">
                <a:solidFill>
                  <a:schemeClr val="accent2"/>
                </a:solidFill>
              </a:rPr>
              <a:t>Charles Evans Hughes</a:t>
            </a:r>
            <a:r>
              <a:rPr lang="en-US" dirty="0" smtClean="0"/>
              <a:t> as Secretary of State.</a:t>
            </a:r>
          </a:p>
          <a:p>
            <a:pPr lvl="1"/>
            <a:r>
              <a:rPr lang="en-US" dirty="0" smtClean="0"/>
              <a:t>Eventually becomes Chief Justice of the Supreme Court</a:t>
            </a:r>
          </a:p>
          <a:p>
            <a:r>
              <a:rPr lang="en-US" dirty="0" smtClean="0"/>
              <a:t>Harding made </a:t>
            </a:r>
            <a:r>
              <a:rPr lang="en-US" b="1" dirty="0" smtClean="0">
                <a:solidFill>
                  <a:srgbClr val="FF0000"/>
                </a:solidFill>
              </a:rPr>
              <a:t>Herbert Hoover</a:t>
            </a:r>
            <a:r>
              <a:rPr lang="en-US" dirty="0" smtClean="0"/>
              <a:t> Secretary of Commerce</a:t>
            </a:r>
          </a:p>
          <a:p>
            <a:pPr lvl="1"/>
            <a:r>
              <a:rPr lang="en-US" dirty="0" smtClean="0"/>
              <a:t>Did a great job distributing food and handling refugee problems during WWI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Andrew Mellon</a:t>
            </a:r>
            <a:r>
              <a:rPr lang="en-US" dirty="0" smtClean="0"/>
              <a:t>- one of the US wealthiest men became Sec. of the Treasury</a:t>
            </a:r>
          </a:p>
          <a:p>
            <a:pPr lvl="1"/>
            <a:r>
              <a:rPr lang="en-US" dirty="0" smtClean="0"/>
              <a:t>Set about drastically cutting taxes and reducing the national debt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61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Ohio Gang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Hardy’s cabinet were literally Harding’s poker playing buddies</a:t>
            </a:r>
          </a:p>
          <a:p>
            <a:r>
              <a:rPr lang="en-US" dirty="0" smtClean="0"/>
              <a:t>Leads to </a:t>
            </a:r>
          </a:p>
          <a:p>
            <a:pPr lvl="2"/>
            <a:r>
              <a:rPr lang="en-US" sz="6000" dirty="0" smtClean="0"/>
              <a:t>Scandal!!!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6752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11062"/>
          </a:xfrm>
        </p:spPr>
        <p:txBody>
          <a:bodyPr/>
          <a:lstStyle/>
          <a:p>
            <a:r>
              <a:rPr lang="en-US" dirty="0" smtClean="0"/>
              <a:t>Scandal During Hayes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95569"/>
            <a:ext cx="9601196" cy="3318936"/>
          </a:xfrm>
        </p:spPr>
        <p:txBody>
          <a:bodyPr/>
          <a:lstStyle/>
          <a:p>
            <a:r>
              <a:rPr lang="en-US" dirty="0" smtClean="0"/>
              <a:t>Harding’s main problem was that he didn’t understand the issues himself!</a:t>
            </a:r>
          </a:p>
          <a:p>
            <a:pPr lvl="1"/>
            <a:r>
              <a:rPr lang="en-US" dirty="0" smtClean="0"/>
              <a:t>Publicly admitting this much to his cabinet</a:t>
            </a:r>
          </a:p>
          <a:p>
            <a:pPr lvl="1"/>
            <a:r>
              <a:rPr lang="en-US" dirty="0" smtClean="0"/>
              <a:t>Since they knew this, they used their offices to make money with out Harding knowing about it</a:t>
            </a:r>
          </a:p>
          <a:p>
            <a:pPr lvl="2"/>
            <a:r>
              <a:rPr lang="en-US" dirty="0" smtClean="0"/>
              <a:t>Most took bribe money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Charles R. Forbes- </a:t>
            </a:r>
            <a:r>
              <a:rPr lang="en-US" dirty="0" smtClean="0"/>
              <a:t>Head of the Veteran’s Bureau</a:t>
            </a:r>
          </a:p>
          <a:p>
            <a:pPr lvl="2"/>
            <a:r>
              <a:rPr lang="en-US" dirty="0" smtClean="0"/>
              <a:t>Caught illegally selling government and hospital supplies to private companies</a:t>
            </a:r>
          </a:p>
        </p:txBody>
      </p:sp>
    </p:spTree>
    <p:extLst>
      <p:ext uri="{BB962C8B-B14F-4D97-AF65-F5344CB8AC3E}">
        <p14:creationId xmlns:p14="http://schemas.microsoft.com/office/powerpoint/2010/main" val="125448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Teapot Dome Scandal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98447" y="2560320"/>
            <a:ext cx="7266004" cy="331012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Gov’t had set aside oil-rich public lands at Teapot Dome, Wyoming to use by the US Navy</a:t>
            </a:r>
          </a:p>
          <a:p>
            <a:r>
              <a:rPr lang="en-US" dirty="0" smtClean="0"/>
              <a:t>Secretary of the Interior </a:t>
            </a:r>
            <a:r>
              <a:rPr lang="en-US" b="1" dirty="0" smtClean="0">
                <a:solidFill>
                  <a:schemeClr val="accent2"/>
                </a:solidFill>
              </a:rPr>
              <a:t>Albert Fall</a:t>
            </a:r>
          </a:p>
          <a:p>
            <a:pPr lvl="1"/>
            <a:r>
              <a:rPr lang="en-US" dirty="0" smtClean="0"/>
              <a:t>Managed to get the oil reserves transferred from the navy to the Interior department</a:t>
            </a:r>
          </a:p>
          <a:p>
            <a:pPr lvl="1"/>
            <a:r>
              <a:rPr lang="en-US" dirty="0" smtClean="0"/>
              <a:t>Then </a:t>
            </a:r>
            <a:r>
              <a:rPr lang="en-US" b="1" dirty="0" smtClean="0">
                <a:solidFill>
                  <a:schemeClr val="accent2"/>
                </a:solidFill>
              </a:rPr>
              <a:t>Fall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secretly leased the land to 2 private oil companies</a:t>
            </a:r>
          </a:p>
          <a:p>
            <a:pPr lvl="2"/>
            <a:r>
              <a:rPr lang="en-US" dirty="0" smtClean="0"/>
              <a:t>He received more than $400,000 in loans, bonds, and cash</a:t>
            </a:r>
          </a:p>
          <a:p>
            <a:pPr lvl="1"/>
            <a:r>
              <a:rPr lang="en-US" dirty="0" smtClean="0"/>
              <a:t>First American to be convicted of a felony while holding a cabinet post</a:t>
            </a:r>
          </a:p>
          <a:p>
            <a:pPr lvl="1"/>
            <a:endParaRPr lang="en-US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550" y="2560512"/>
            <a:ext cx="2671806" cy="2307702"/>
          </a:xfrm>
        </p:spPr>
      </p:pic>
    </p:spTree>
    <p:extLst>
      <p:ext uri="{BB962C8B-B14F-4D97-AF65-F5344CB8AC3E}">
        <p14:creationId xmlns:p14="http://schemas.microsoft.com/office/powerpoint/2010/main" val="102528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Harding’s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7317518" cy="3310128"/>
          </a:xfrm>
        </p:spPr>
        <p:txBody>
          <a:bodyPr/>
          <a:lstStyle/>
          <a:p>
            <a:r>
              <a:rPr lang="en-US" dirty="0" smtClean="0"/>
              <a:t>1923 </a:t>
            </a:r>
            <a:r>
              <a:rPr lang="en-US" b="1" dirty="0" smtClean="0">
                <a:solidFill>
                  <a:schemeClr val="accent2"/>
                </a:solidFill>
              </a:rPr>
              <a:t>President Harding </a:t>
            </a:r>
            <a:r>
              <a:rPr lang="en-US" dirty="0" smtClean="0"/>
              <a:t>died suddenly from a heart attack</a:t>
            </a:r>
          </a:p>
          <a:p>
            <a:pPr lvl="1"/>
            <a:r>
              <a:rPr lang="en-US" dirty="0" smtClean="0"/>
              <a:t>Americans sincerely mourned their good natured president</a:t>
            </a:r>
          </a:p>
          <a:p>
            <a:pPr lvl="1"/>
            <a:endParaRPr lang="en-US" dirty="0"/>
          </a:p>
          <a:p>
            <a:r>
              <a:rPr lang="en-US" b="1" dirty="0" smtClean="0">
                <a:solidFill>
                  <a:schemeClr val="accent2"/>
                </a:solidFill>
              </a:rPr>
              <a:t>Vice President Calvin Coolidge</a:t>
            </a:r>
            <a:r>
              <a:rPr lang="en-US" dirty="0" smtClean="0"/>
              <a:t> assumed the presidency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495" y="2560320"/>
            <a:ext cx="2378589" cy="3309937"/>
          </a:xfrm>
        </p:spPr>
      </p:pic>
    </p:spTree>
    <p:extLst>
      <p:ext uri="{BB962C8B-B14F-4D97-AF65-F5344CB8AC3E}">
        <p14:creationId xmlns:p14="http://schemas.microsoft.com/office/powerpoint/2010/main" val="347172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Beginning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Coolidge took over as president, he knew that some things had to change quickly</a:t>
            </a:r>
          </a:p>
          <a:p>
            <a:r>
              <a:rPr lang="en-US" dirty="0" smtClean="0"/>
              <a:t>Crimes of the Harding Administration were coming to light when he took over</a:t>
            </a:r>
          </a:p>
          <a:p>
            <a:r>
              <a:rPr lang="en-US" dirty="0" smtClean="0"/>
              <a:t>Helped to restore people’s faith in the government by fixing the problems quickly</a:t>
            </a:r>
          </a:p>
          <a:p>
            <a:r>
              <a:rPr lang="en-US" dirty="0" smtClean="0"/>
              <a:t>Ran for election in 1924 and WON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2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Election of 1920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6377360" cy="3310128"/>
          </a:xfrm>
        </p:spPr>
        <p:txBody>
          <a:bodyPr>
            <a:normAutofit/>
          </a:bodyPr>
          <a:lstStyle/>
          <a:p>
            <a:r>
              <a:rPr lang="en-US" dirty="0" smtClean="0"/>
              <a:t>Wilson’s idealism and Treaty of Versailles led to many Americans to vote for the Republican Warren Harding…</a:t>
            </a:r>
          </a:p>
          <a:p>
            <a:r>
              <a:rPr lang="en-US" dirty="0" smtClean="0"/>
              <a:t>By end of term Harding would be known as a man</a:t>
            </a:r>
          </a:p>
          <a:p>
            <a:pPr lvl="1"/>
            <a:r>
              <a:rPr lang="en-US" dirty="0" smtClean="0"/>
              <a:t>With poor judgment</a:t>
            </a:r>
          </a:p>
          <a:p>
            <a:pPr lvl="1"/>
            <a:r>
              <a:rPr lang="en-US" dirty="0" smtClean="0"/>
              <a:t>Little ability to be a successful president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516" y="2560320"/>
            <a:ext cx="2459945" cy="3505860"/>
          </a:xfrm>
        </p:spPr>
      </p:pic>
    </p:spTree>
    <p:extLst>
      <p:ext uri="{BB962C8B-B14F-4D97-AF65-F5344CB8AC3E}">
        <p14:creationId xmlns:p14="http://schemas.microsoft.com/office/powerpoint/2010/main" val="230161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Republican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7085698" cy="3310128"/>
          </a:xfrm>
        </p:spPr>
        <p:txBody>
          <a:bodyPr/>
          <a:lstStyle/>
          <a:p>
            <a:r>
              <a:rPr lang="en-US" dirty="0" smtClean="0"/>
              <a:t>Return to “normalcy”</a:t>
            </a:r>
          </a:p>
          <a:p>
            <a:pPr lvl="1"/>
            <a:r>
              <a:rPr lang="en-US" dirty="0" smtClean="0"/>
              <a:t>Tariffs raised</a:t>
            </a:r>
          </a:p>
          <a:p>
            <a:pPr lvl="1"/>
            <a:r>
              <a:rPr lang="en-US" dirty="0" smtClean="0"/>
              <a:t>Corporate and income taxes cut</a:t>
            </a:r>
          </a:p>
          <a:p>
            <a:pPr lvl="1"/>
            <a:r>
              <a:rPr lang="en-US" dirty="0" smtClean="0"/>
              <a:t>Government spending cuts</a:t>
            </a:r>
          </a:p>
          <a:p>
            <a:r>
              <a:rPr lang="en-US" dirty="0" smtClean="0"/>
              <a:t>Government-business cooperation</a:t>
            </a:r>
          </a:p>
          <a:p>
            <a:pPr lvl="1"/>
            <a:r>
              <a:rPr lang="en-US" dirty="0" smtClean="0"/>
              <a:t>“The business of government , is business</a:t>
            </a:r>
          </a:p>
          <a:p>
            <a:r>
              <a:rPr lang="en-US" dirty="0" smtClean="0"/>
              <a:t>Return to “Isolation”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26" y="2560320"/>
            <a:ext cx="2237272" cy="3309937"/>
          </a:xfrm>
        </p:spPr>
      </p:pic>
    </p:spTree>
    <p:extLst>
      <p:ext uri="{BB962C8B-B14F-4D97-AF65-F5344CB8AC3E}">
        <p14:creationId xmlns:p14="http://schemas.microsoft.com/office/powerpoint/2010/main" val="52140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Republican Fiscal Program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Republican economy supported </a:t>
            </a:r>
            <a:r>
              <a:rPr lang="en-US" b="1" dirty="0" smtClean="0">
                <a:solidFill>
                  <a:schemeClr val="accent2"/>
                </a:solidFill>
              </a:rPr>
              <a:t>Laissez Faire </a:t>
            </a:r>
            <a:r>
              <a:rPr lang="en-US" dirty="0" smtClean="0"/>
              <a:t>and big business……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Lower Taxes + Less Federal Spending + Higher Tariff = Strong US Economy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4021115"/>
            <a:ext cx="2852323" cy="21256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495" y="4058677"/>
            <a:ext cx="2118455" cy="212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8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Harding Struggles for Peace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After WW I, problems surfaced relating to arms control, war debts, and the reconstruction of war torn Europe</a:t>
            </a:r>
          </a:p>
          <a:p>
            <a:r>
              <a:rPr lang="en-US" dirty="0" smtClean="0"/>
              <a:t>1921, President Harding invited several powers to the Washington Naval Conference</a:t>
            </a:r>
          </a:p>
          <a:p>
            <a:pPr lvl="1"/>
            <a:r>
              <a:rPr lang="en-US" dirty="0" smtClean="0"/>
              <a:t>Russia was left out because of its Communist government</a:t>
            </a:r>
          </a:p>
          <a:p>
            <a:pPr lvl="1"/>
            <a:r>
              <a:rPr lang="en-US" dirty="0" smtClean="0"/>
              <a:t>Secretary of State Charles Evans Hughes urged that no more warships be built for 10 years</a:t>
            </a:r>
          </a:p>
          <a:p>
            <a:pPr lvl="1"/>
            <a:r>
              <a:rPr lang="en-US" dirty="0" smtClean="0"/>
              <a:t>Also urged the US, Britain, Japan, France &amp; Italy to scrap many of their largest warships</a:t>
            </a:r>
          </a:p>
          <a:p>
            <a:pPr lvl="1"/>
            <a:r>
              <a:rPr lang="en-US" dirty="0" smtClean="0"/>
              <a:t>It worked for the 1</a:t>
            </a:r>
            <a:r>
              <a:rPr lang="en-US" baseline="30000" dirty="0" smtClean="0"/>
              <a:t>st</a:t>
            </a:r>
            <a:r>
              <a:rPr lang="en-US" dirty="0" smtClean="0"/>
              <a:t> time in history powerful nations agree to disarm!!!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96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Kellogg-Briand 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1928 fifteen other countries signed the </a:t>
            </a:r>
            <a:r>
              <a:rPr lang="en-US" b="1" dirty="0" smtClean="0">
                <a:solidFill>
                  <a:schemeClr val="accent2"/>
                </a:solidFill>
              </a:rPr>
              <a:t>Kellogg-Briand Pact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This renounced war as a national policy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 problem was that the pact had no provisions on how to enforce it</a:t>
            </a:r>
          </a:p>
        </p:txBody>
      </p:sp>
    </p:spTree>
    <p:extLst>
      <p:ext uri="{BB962C8B-B14F-4D97-AF65-F5344CB8AC3E}">
        <p14:creationId xmlns:p14="http://schemas.microsoft.com/office/powerpoint/2010/main" val="315771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Tariffs and Reparations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Britain &amp; France had difficulties repaying $10 billion they had borrowed from the US during the war</a:t>
            </a:r>
          </a:p>
          <a:p>
            <a:r>
              <a:rPr lang="en-US" dirty="0" smtClean="0"/>
              <a:t>Eventually, there were 2 ways that were decided fair for repayment:</a:t>
            </a:r>
          </a:p>
          <a:p>
            <a:pPr lvl="1"/>
            <a:r>
              <a:rPr lang="en-US" dirty="0" smtClean="0"/>
              <a:t>France and Britain could sell goods to the US</a:t>
            </a:r>
          </a:p>
          <a:p>
            <a:pPr lvl="1"/>
            <a:r>
              <a:rPr lang="en-US" dirty="0" smtClean="0"/>
              <a:t>Collect </a:t>
            </a:r>
            <a:r>
              <a:rPr lang="en-US" b="1" dirty="0" smtClean="0">
                <a:solidFill>
                  <a:schemeClr val="accent2"/>
                </a:solidFill>
              </a:rPr>
              <a:t>reparations</a:t>
            </a:r>
            <a:r>
              <a:rPr lang="en-US" dirty="0" smtClean="0"/>
              <a:t> from Germany that were instilled on them by the Treaty of Versailles</a:t>
            </a:r>
          </a:p>
          <a:p>
            <a:pPr lvl="2"/>
            <a:r>
              <a:rPr lang="en-US" b="1" dirty="0" smtClean="0">
                <a:solidFill>
                  <a:schemeClr val="accent2"/>
                </a:solidFill>
              </a:rPr>
              <a:t>Reparations</a:t>
            </a:r>
            <a:r>
              <a:rPr lang="en-US" dirty="0" smtClean="0"/>
              <a:t> are payments for war damages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1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selling goods to the US Pay us back?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1922 US adopted the </a:t>
            </a:r>
            <a:r>
              <a:rPr lang="en-US" dirty="0" err="1" smtClean="0"/>
              <a:t>Fordney-McCumber</a:t>
            </a:r>
            <a:r>
              <a:rPr lang="en-US" dirty="0" smtClean="0"/>
              <a:t> Tariff which raised taxes on US imports to 60% </a:t>
            </a:r>
            <a:r>
              <a:rPr lang="en-US" b="1" dirty="0" smtClean="0"/>
              <a:t>(THE HIGHEST LEVEL EVER)</a:t>
            </a:r>
          </a:p>
          <a:p>
            <a:pPr lvl="1"/>
            <a:r>
              <a:rPr lang="en-US" dirty="0" smtClean="0"/>
              <a:t>Protects US business, but made it impossible for foreign companies to sell enough goods in the US to repay their debts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70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Reparations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Britain and France do?</a:t>
            </a:r>
          </a:p>
          <a:p>
            <a:pPr lvl="1"/>
            <a:r>
              <a:rPr lang="en-US" dirty="0" smtClean="0"/>
              <a:t>They look to Germany for money</a:t>
            </a:r>
          </a:p>
          <a:p>
            <a:pPr lvl="2"/>
            <a:r>
              <a:rPr lang="en-US" dirty="0" smtClean="0"/>
              <a:t>Germany couldn’t pay them because they had high inflation of their own</a:t>
            </a:r>
          </a:p>
          <a:p>
            <a:pPr lvl="2"/>
            <a:r>
              <a:rPr lang="en-US" dirty="0" smtClean="0"/>
              <a:t>When Germany failed to make payment, French troops marched in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157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114</TotalTime>
  <Words>785</Words>
  <Application>Microsoft Office PowerPoint</Application>
  <PresentationFormat>Widescreen</PresentationFormat>
  <Paragraphs>92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Garamond</vt:lpstr>
      <vt:lpstr>Organic</vt:lpstr>
      <vt:lpstr>Politics of the 1920s</vt:lpstr>
      <vt:lpstr>The Election of 1920</vt:lpstr>
      <vt:lpstr>Republican Policies</vt:lpstr>
      <vt:lpstr>Republican Fiscal Program</vt:lpstr>
      <vt:lpstr>Harding Struggles for Peace</vt:lpstr>
      <vt:lpstr>Kellogg-Briand Pact</vt:lpstr>
      <vt:lpstr>High Tariffs and Reparations</vt:lpstr>
      <vt:lpstr>How does selling goods to the US Pay us back?</vt:lpstr>
      <vt:lpstr>Reparations</vt:lpstr>
      <vt:lpstr>Reparations</vt:lpstr>
      <vt:lpstr>Scandal Hits Harding’s Administration</vt:lpstr>
      <vt:lpstr>Harding’s Cabinet</vt:lpstr>
      <vt:lpstr>Ohio Gang</vt:lpstr>
      <vt:lpstr>Scandal During Hayes Administration</vt:lpstr>
      <vt:lpstr>The Teapot Dome Scandal</vt:lpstr>
      <vt:lpstr>Harding’s Death</vt:lpstr>
      <vt:lpstr>New Beginning</vt:lpstr>
    </vt:vector>
  </TitlesOfParts>
  <Company>CFSD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Politics of the 1920s</dc:title>
  <dc:creator>Bob Koch</dc:creator>
  <cp:lastModifiedBy>Bob Koch</cp:lastModifiedBy>
  <cp:revision>10</cp:revision>
  <dcterms:created xsi:type="dcterms:W3CDTF">2014-12-07T12:00:15Z</dcterms:created>
  <dcterms:modified xsi:type="dcterms:W3CDTF">2014-12-07T13:54:38Z</dcterms:modified>
</cp:coreProperties>
</file>