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 War Business in the 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Economic Boom (</a:t>
            </a:r>
            <a:r>
              <a:rPr lang="en-US" smtClean="0"/>
              <a:t>p 414 - 421)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9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America’s Standard of Living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03313" y="2883795"/>
            <a:ext cx="4396338" cy="576262"/>
          </a:xfrm>
        </p:spPr>
        <p:txBody>
          <a:bodyPr/>
          <a:lstStyle/>
          <a:p>
            <a:r>
              <a:rPr lang="en-US" dirty="0" smtClean="0"/>
              <a:t>1900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03312" y="3554568"/>
            <a:ext cx="4396339" cy="2701769"/>
          </a:xfrm>
        </p:spPr>
        <p:txBody>
          <a:bodyPr/>
          <a:lstStyle/>
          <a:p>
            <a:r>
              <a:rPr lang="en-US" dirty="0" smtClean="0"/>
              <a:t>Writing and Washboard	$5</a:t>
            </a:r>
          </a:p>
          <a:p>
            <a:r>
              <a:rPr lang="en-US" dirty="0" smtClean="0"/>
              <a:t>Brushes and Broom		$5</a:t>
            </a:r>
          </a:p>
          <a:p>
            <a:r>
              <a:rPr lang="en-US" dirty="0" smtClean="0"/>
              <a:t>Mechanical sewing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machine				$25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654495" y="2883795"/>
            <a:ext cx="4396339" cy="576262"/>
          </a:xfrm>
        </p:spPr>
        <p:txBody>
          <a:bodyPr/>
          <a:lstStyle/>
          <a:p>
            <a:r>
              <a:rPr lang="en-US" dirty="0" smtClean="0"/>
              <a:t>1928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654495" y="3554568"/>
            <a:ext cx="4396339" cy="2701770"/>
          </a:xfrm>
        </p:spPr>
        <p:txBody>
          <a:bodyPr/>
          <a:lstStyle/>
          <a:p>
            <a:r>
              <a:rPr lang="en-US" dirty="0" smtClean="0"/>
              <a:t>Washing Machine		$150</a:t>
            </a:r>
          </a:p>
          <a:p>
            <a:r>
              <a:rPr lang="en-US" dirty="0" smtClean="0"/>
              <a:t>Vacuum Cleaner			$  50</a:t>
            </a:r>
          </a:p>
          <a:p>
            <a:r>
              <a:rPr lang="en-US" dirty="0" smtClean="0"/>
              <a:t>Electric Sewing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machine				$ 60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4551" y="1853248"/>
            <a:ext cx="8886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Americans owned about 40% of the world’s wealth in the 1920s</a:t>
            </a:r>
          </a:p>
          <a:p>
            <a:r>
              <a:rPr lang="en-US" dirty="0"/>
              <a:t>	</a:t>
            </a:r>
            <a:r>
              <a:rPr lang="en-US" dirty="0" smtClean="0"/>
              <a:t>- Average annual income rose from $705 to $1,238 </a:t>
            </a:r>
          </a:p>
          <a:p>
            <a:r>
              <a:rPr lang="en-US" dirty="0"/>
              <a:t>	</a:t>
            </a:r>
            <a:r>
              <a:rPr lang="en-US" dirty="0" smtClean="0"/>
              <a:t>	- Made it easier to afford the latest electrical appliances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51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Conveniences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6975" y="1519707"/>
            <a:ext cx="7688687" cy="473663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By the end of the 1920s more and more homes had electric irons, radios, cooking ranges, and toasters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213" y="1562461"/>
            <a:ext cx="3018969" cy="469387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86" y="3529869"/>
            <a:ext cx="2187709" cy="285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72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Dawn of Modern Advertising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new goods flooding the market, advertising agencies hired psychologists to study how to appeal to people’s economic desire.</a:t>
            </a:r>
          </a:p>
          <a:p>
            <a:r>
              <a:rPr lang="en-US" dirty="0" smtClean="0"/>
              <a:t>Slogans were born:</a:t>
            </a:r>
          </a:p>
          <a:p>
            <a:pPr lvl="1"/>
            <a:r>
              <a:rPr lang="en-US" dirty="0" smtClean="0"/>
              <a:t>“Say it with flowers”</a:t>
            </a:r>
          </a:p>
          <a:p>
            <a:pPr lvl="2"/>
            <a:r>
              <a:rPr lang="en-US" dirty="0" smtClean="0"/>
              <a:t>Doubled flower sales between 1912 and 1924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“Reach for a Lucky instead of a sweet”</a:t>
            </a:r>
          </a:p>
          <a:p>
            <a:pPr lvl="2"/>
            <a:r>
              <a:rPr lang="en-US" dirty="0" smtClean="0"/>
              <a:t>Lured weight-conscious Americans to cigarettes instead of candy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608" y="2820814"/>
            <a:ext cx="2597240" cy="381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00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Superficial Prosperity of 1920s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Average factory worker produced 50% mover at end of the decade than at the beginning</a:t>
            </a:r>
          </a:p>
          <a:p>
            <a:r>
              <a:rPr lang="en-US" dirty="0" smtClean="0"/>
              <a:t>National income grew from $64 billion in 1921 to $87 billion in 1929</a:t>
            </a:r>
          </a:p>
          <a:p>
            <a:endParaRPr lang="en-US" dirty="0"/>
          </a:p>
          <a:p>
            <a:r>
              <a:rPr lang="en-US" dirty="0" smtClean="0"/>
              <a:t>Stock market reaching new heights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Income gap between manager and worker widened</a:t>
            </a:r>
          </a:p>
          <a:p>
            <a:r>
              <a:rPr lang="en-US" dirty="0" smtClean="0"/>
              <a:t>Iron and railroad industries were not prosperous thanks to the car</a:t>
            </a:r>
          </a:p>
          <a:p>
            <a:endParaRPr lang="en-US" dirty="0"/>
          </a:p>
          <a:p>
            <a:r>
              <a:rPr lang="en-US" dirty="0" smtClean="0"/>
              <a:t>Farmers suffered losses now that European farmers were back in the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5130" y="156504"/>
            <a:ext cx="9404723" cy="1400530"/>
          </a:xfrm>
        </p:spPr>
        <p:txBody>
          <a:bodyPr/>
          <a:lstStyle/>
          <a:p>
            <a:r>
              <a:rPr lang="en-US" dirty="0" smtClean="0"/>
              <a:t>Buying Goods on Credit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03312" y="1171978"/>
            <a:ext cx="8946541" cy="5076422"/>
          </a:xfrm>
        </p:spPr>
        <p:txBody>
          <a:bodyPr>
            <a:normAutofit/>
          </a:bodyPr>
          <a:lstStyle/>
          <a:p>
            <a:r>
              <a:rPr lang="en-US" dirty="0" smtClean="0"/>
              <a:t>For those who didn’t have enough money, there was an easy fix:</a:t>
            </a:r>
          </a:p>
          <a:p>
            <a:pPr lvl="1"/>
            <a:r>
              <a:rPr lang="en-US" sz="2000" dirty="0" smtClean="0"/>
              <a:t>Credit = “a dollar down and a dollar forever”</a:t>
            </a:r>
          </a:p>
          <a:p>
            <a:pPr lvl="1"/>
            <a:r>
              <a:rPr lang="en-US" sz="2000" dirty="0" smtClean="0"/>
              <a:t>Also known as the installment plan</a:t>
            </a:r>
          </a:p>
          <a:p>
            <a:pPr lvl="2"/>
            <a:r>
              <a:rPr lang="en-US" sz="2000" dirty="0" smtClean="0"/>
              <a:t>Enabled people to buy goods over an extended period of time without having to put much money down</a:t>
            </a:r>
          </a:p>
          <a:p>
            <a:pPr lvl="3"/>
            <a:r>
              <a:rPr lang="en-US" sz="2000" dirty="0" smtClean="0"/>
              <a:t>Banks Provided money at low interest rates</a:t>
            </a:r>
          </a:p>
          <a:p>
            <a:pPr lvl="3"/>
            <a:endParaRPr lang="en-US" sz="2000" dirty="0"/>
          </a:p>
          <a:p>
            <a:r>
              <a:rPr lang="en-US" dirty="0" smtClean="0"/>
              <a:t>Some economists worried that buying on credit might lead to a superficial economy that would become weak….</a:t>
            </a:r>
          </a:p>
          <a:p>
            <a:pPr lvl="1"/>
            <a:r>
              <a:rPr lang="en-US" sz="2000" dirty="0" smtClean="0"/>
              <a:t>What could possible go wrong????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50" y="4212342"/>
            <a:ext cx="2781650" cy="264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of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Consumer goods fueled the business boom of the 1920s as America’s standard of living soared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59" y="1853249"/>
            <a:ext cx="5941487" cy="3787698"/>
          </a:xfrm>
        </p:spPr>
      </p:pic>
    </p:spTree>
    <p:extLst>
      <p:ext uri="{BB962C8B-B14F-4D97-AF65-F5344CB8AC3E}">
        <p14:creationId xmlns:p14="http://schemas.microsoft.com/office/powerpoint/2010/main" val="32605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Industries Flourished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new </a:t>
            </a:r>
            <a:r>
              <a:rPr lang="en-US" b="1" dirty="0" smtClean="0"/>
              <a:t>President, </a:t>
            </a:r>
            <a:r>
              <a:rPr lang="en-US" b="1" dirty="0" smtClean="0">
                <a:solidFill>
                  <a:srgbClr val="FFFF00"/>
                </a:solidFill>
              </a:rPr>
              <a:t>Calvin Coolidge</a:t>
            </a:r>
            <a:r>
              <a:rPr lang="en-US" dirty="0" smtClean="0"/>
              <a:t>, fit into the pro-business spirit of the 1920s.  WHY?</a:t>
            </a:r>
          </a:p>
          <a:p>
            <a:pPr lvl="1"/>
            <a:r>
              <a:rPr lang="en-US" dirty="0" smtClean="0"/>
              <a:t>Was a </a:t>
            </a:r>
            <a:r>
              <a:rPr lang="en-US" b="1" dirty="0" smtClean="0"/>
              <a:t>Republican</a:t>
            </a:r>
            <a:r>
              <a:rPr lang="en-US" dirty="0" smtClean="0"/>
              <a:t> who believed in keeping taxes down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Business profits up</a:t>
            </a:r>
          </a:p>
          <a:p>
            <a:pPr lvl="2"/>
            <a:r>
              <a:rPr lang="en-US" dirty="0" smtClean="0"/>
              <a:t>Giving business more available credit in order to expand</a:t>
            </a:r>
          </a:p>
          <a:p>
            <a:pPr lvl="2"/>
            <a:r>
              <a:rPr lang="en-US" dirty="0" smtClean="0"/>
              <a:t>Wanted to keep government interference in business to a minimum</a:t>
            </a:r>
          </a:p>
          <a:p>
            <a:pPr lvl="2"/>
            <a:r>
              <a:rPr lang="en-US" dirty="0" smtClean="0"/>
              <a:t>Continued to place high tariffs on foreign imports</a:t>
            </a:r>
          </a:p>
          <a:p>
            <a:pPr lvl="2"/>
            <a:endParaRPr lang="en-US" dirty="0"/>
          </a:p>
          <a:p>
            <a:r>
              <a:rPr lang="en-US" sz="2400" dirty="0" smtClean="0"/>
              <a:t>At the same time, wages and productivity were rising because of new technology</a:t>
            </a:r>
          </a:p>
          <a:p>
            <a:pPr lvl="2"/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517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the Automobile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0477" y="2058193"/>
            <a:ext cx="4857438" cy="4195763"/>
          </a:xfrm>
        </p:spPr>
        <p:txBody>
          <a:bodyPr/>
          <a:lstStyle/>
          <a:p>
            <a:r>
              <a:rPr lang="en-US" dirty="0" smtClean="0"/>
              <a:t>Before the automobile, people were stuck traveling short distances unless they were close to a waterway</a:t>
            </a:r>
          </a:p>
          <a:p>
            <a:endParaRPr lang="en-US" dirty="0"/>
          </a:p>
          <a:p>
            <a:r>
              <a:rPr lang="en-US" dirty="0" smtClean="0"/>
              <a:t>After the automobile , Americans could travel all over the country, but it wasn’t until the construction of paved roads that cars drove efficiently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54" y="1853248"/>
            <a:ext cx="6062546" cy="3561745"/>
          </a:xfrm>
        </p:spPr>
      </p:pic>
    </p:spTree>
    <p:extLst>
      <p:ext uri="{BB962C8B-B14F-4D97-AF65-F5344CB8AC3E}">
        <p14:creationId xmlns:p14="http://schemas.microsoft.com/office/powerpoint/2010/main" val="3658273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8048"/>
          </a:xfrm>
        </p:spPr>
        <p:txBody>
          <a:bodyPr/>
          <a:lstStyle/>
          <a:p>
            <a:r>
              <a:rPr lang="en-US" dirty="0" smtClean="0"/>
              <a:t>Fords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52134" y="1170904"/>
            <a:ext cx="4396338" cy="576262"/>
          </a:xfrm>
        </p:spPr>
        <p:txBody>
          <a:bodyPr/>
          <a:lstStyle/>
          <a:p>
            <a:r>
              <a:rPr lang="en-US" dirty="0" smtClean="0"/>
              <a:t>1915 Model T			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1747166"/>
            <a:ext cx="3314141" cy="198848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654494" y="1331421"/>
            <a:ext cx="4396339" cy="415745"/>
          </a:xfrm>
        </p:spPr>
        <p:txBody>
          <a:bodyPr/>
          <a:lstStyle/>
          <a:p>
            <a:r>
              <a:rPr lang="en-US" dirty="0" smtClean="0"/>
              <a:t>1928 Model A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00" y="1791685"/>
            <a:ext cx="3141596" cy="1899446"/>
          </a:xfrm>
        </p:spPr>
      </p:pic>
      <p:sp>
        <p:nvSpPr>
          <p:cNvPr id="13" name="TextBox 12"/>
          <p:cNvSpPr txBox="1"/>
          <p:nvPr/>
        </p:nvSpPr>
        <p:spPr>
          <a:xfrm>
            <a:off x="425004" y="4584879"/>
            <a:ext cx="11011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mas produced automobiles to hit the American Market</a:t>
            </a:r>
          </a:p>
          <a:p>
            <a:endParaRPr lang="en-US" dirty="0"/>
          </a:p>
          <a:p>
            <a:r>
              <a:rPr lang="en-US" dirty="0" smtClean="0"/>
              <a:t>Henry Ford developed his plant in Michigan and mass produced the auto “cheap enough so that every working man could afford one”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4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66 (1926)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03312" y="1236372"/>
            <a:ext cx="8946541" cy="5012027"/>
          </a:xfrm>
        </p:spPr>
        <p:txBody>
          <a:bodyPr>
            <a:normAutofit/>
          </a:bodyPr>
          <a:lstStyle/>
          <a:p>
            <a:r>
              <a:rPr lang="en-US" dirty="0" smtClean="0"/>
              <a:t>1916 Federal Road Act set up highway system</a:t>
            </a:r>
          </a:p>
          <a:p>
            <a:endParaRPr lang="en-US" dirty="0"/>
          </a:p>
          <a:p>
            <a:r>
              <a:rPr lang="en-US" dirty="0" smtClean="0"/>
              <a:t>1926 Route 66 was paved from Chicago to LA</a:t>
            </a:r>
          </a:p>
          <a:p>
            <a:pPr lvl="1"/>
            <a:r>
              <a:rPr lang="en-US" dirty="0" smtClean="0"/>
              <a:t>Travelers capable of quickly traveling across the country</a:t>
            </a:r>
          </a:p>
          <a:p>
            <a:pPr lvl="1"/>
            <a:endParaRPr lang="en-US" dirty="0"/>
          </a:p>
          <a:p>
            <a:r>
              <a:rPr lang="en-US" dirty="0" smtClean="0"/>
              <a:t>Things quickly changed in the US</a:t>
            </a:r>
          </a:p>
          <a:p>
            <a:pPr lvl="1"/>
            <a:r>
              <a:rPr lang="en-US" dirty="0" smtClean="0"/>
              <a:t>Citizens moved to areas between major cities developing their own neighborhoods</a:t>
            </a:r>
          </a:p>
          <a:p>
            <a:pPr lvl="1"/>
            <a:r>
              <a:rPr lang="en-US" dirty="0" smtClean="0"/>
              <a:t>Yards got smaller as carports and driveways were being built</a:t>
            </a:r>
          </a:p>
          <a:p>
            <a:pPr lvl="1"/>
            <a:r>
              <a:rPr lang="en-US" dirty="0" smtClean="0"/>
              <a:t>Gasoline stations popped up all to meet demand for it</a:t>
            </a:r>
          </a:p>
          <a:p>
            <a:pPr lvl="1"/>
            <a:r>
              <a:rPr lang="en-US" dirty="0" smtClean="0"/>
              <a:t>New jobs opened in auto repair, public garages, motels, tourist camps and shopping centers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Traveling across America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Pre-1926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2595150"/>
            <a:ext cx="4299376" cy="3661188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Post- 1926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69" y="2595150"/>
            <a:ext cx="5345241" cy="3661188"/>
          </a:xfrm>
        </p:spPr>
      </p:pic>
    </p:spTree>
    <p:extLst>
      <p:ext uri="{BB962C8B-B14F-4D97-AF65-F5344CB8AC3E}">
        <p14:creationId xmlns:p14="http://schemas.microsoft.com/office/powerpoint/2010/main" val="240412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also changed because of the Automobile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Rural families were no longer isolated from society</a:t>
            </a:r>
          </a:p>
          <a:p>
            <a:r>
              <a:rPr lang="en-US" dirty="0" smtClean="0"/>
              <a:t>Families could vacation in new, exciting areas of the country</a:t>
            </a:r>
          </a:p>
          <a:p>
            <a:r>
              <a:rPr lang="en-US" dirty="0" smtClean="0"/>
              <a:t>Workers could live farther from work, resulting in </a:t>
            </a:r>
            <a:r>
              <a:rPr lang="en-US" dirty="0" smtClean="0">
                <a:solidFill>
                  <a:srgbClr val="FFFF00"/>
                </a:solidFill>
              </a:rPr>
              <a:t>urban sprawl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The unplanned sprawl of cities around the country due to the development of paved roads an the automobile</a:t>
            </a:r>
          </a:p>
          <a:p>
            <a:r>
              <a:rPr lang="en-US" dirty="0" smtClean="0"/>
              <a:t>Cities such as Akron found a new economic source in the auto industry</a:t>
            </a:r>
          </a:p>
          <a:p>
            <a:pPr lvl="1"/>
            <a:r>
              <a:rPr lang="en-US" dirty="0" smtClean="0"/>
              <a:t>Others such as Detroit, Flint, and Pontiac, Michigan grew drastically because of the Automobile</a:t>
            </a:r>
          </a:p>
          <a:p>
            <a:pPr lvl="1"/>
            <a:endParaRPr lang="en-US" dirty="0"/>
          </a:p>
          <a:p>
            <a:r>
              <a:rPr lang="en-US" dirty="0" smtClean="0"/>
              <a:t>By the late 1920s, 1 in 5 Americans owned a 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Young Airplane Industry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2" y="2056092"/>
            <a:ext cx="4395787" cy="324232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54493" y="1378040"/>
            <a:ext cx="5910735" cy="4878298"/>
          </a:xfrm>
        </p:spPr>
        <p:txBody>
          <a:bodyPr/>
          <a:lstStyle/>
          <a:p>
            <a:r>
              <a:rPr lang="en-US" dirty="0" smtClean="0"/>
              <a:t>1920- Airplane industry began as a mail carrying service for the US Post Office</a:t>
            </a:r>
          </a:p>
          <a:p>
            <a:r>
              <a:rPr lang="en-US" dirty="0" smtClean="0"/>
              <a:t>1926 Charles Lindbergh and Amelia Earhart both make </a:t>
            </a:r>
            <a:r>
              <a:rPr lang="en-US" dirty="0"/>
              <a:t>T</a:t>
            </a:r>
            <a:r>
              <a:rPr lang="en-US" dirty="0" smtClean="0"/>
              <a:t>rans-Atlantic flights</a:t>
            </a:r>
          </a:p>
          <a:p>
            <a:pPr lvl="1"/>
            <a:r>
              <a:rPr lang="en-US" dirty="0" smtClean="0"/>
              <a:t>Promote cargo and commercial airlines</a:t>
            </a:r>
          </a:p>
          <a:p>
            <a:pPr lvl="1"/>
            <a:endParaRPr lang="en-US" dirty="0"/>
          </a:p>
          <a:p>
            <a:r>
              <a:rPr lang="en-US" dirty="0" smtClean="0"/>
              <a:t>1927 Pan-American Airway made the first transatlantic passenger flights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72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</TotalTime>
  <Words>688</Words>
  <Application>Microsoft Office PowerPoint</Application>
  <PresentationFormat>Widescreen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Post War Business in the US</vt:lpstr>
      <vt:lpstr>The Business of America</vt:lpstr>
      <vt:lpstr>American Industries Flourished</vt:lpstr>
      <vt:lpstr>The Impact of the Automobile</vt:lpstr>
      <vt:lpstr>Fords</vt:lpstr>
      <vt:lpstr>Route 66 (1926)</vt:lpstr>
      <vt:lpstr>Traveling across America</vt:lpstr>
      <vt:lpstr>What also changed because of the Automobile</vt:lpstr>
      <vt:lpstr>The Young Airplane Industry</vt:lpstr>
      <vt:lpstr>America’s Standard of Living</vt:lpstr>
      <vt:lpstr>Electrical Conveniences</vt:lpstr>
      <vt:lpstr>The Dawn of Modern Advertising</vt:lpstr>
      <vt:lpstr>Superficial Prosperity of 1920s</vt:lpstr>
      <vt:lpstr>Buying Goods on Credit</vt:lpstr>
    </vt:vector>
  </TitlesOfParts>
  <Company>CFSD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War Business in the US</dc:title>
  <dc:creator>Bob Koch</dc:creator>
  <cp:lastModifiedBy>Bob Koch</cp:lastModifiedBy>
  <cp:revision>10</cp:revision>
  <dcterms:created xsi:type="dcterms:W3CDTF">2014-12-07T14:06:30Z</dcterms:created>
  <dcterms:modified xsi:type="dcterms:W3CDTF">2014-12-07T15:22:20Z</dcterms:modified>
</cp:coreProperties>
</file>