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35" autoAdjust="0"/>
    <p:restoredTop sz="86477" autoAdjust="0"/>
  </p:normalViewPr>
  <p:slideViewPr>
    <p:cSldViewPr>
      <p:cViewPr varScale="1">
        <p:scale>
          <a:sx n="44" d="100"/>
          <a:sy n="44" d="100"/>
        </p:scale>
        <p:origin x="-2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5A22-4D19-4D6E-B136-6F8F1447E2ED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F2AB-BCC2-4A29-9705-FACBA1D83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5A22-4D19-4D6E-B136-6F8F1447E2ED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F2AB-BCC2-4A29-9705-FACBA1D83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5A22-4D19-4D6E-B136-6F8F1447E2ED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F2AB-BCC2-4A29-9705-FACBA1D83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5A22-4D19-4D6E-B136-6F8F1447E2ED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F2AB-BCC2-4A29-9705-FACBA1D83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5A22-4D19-4D6E-B136-6F8F1447E2ED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F2AB-BCC2-4A29-9705-FACBA1D83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5A22-4D19-4D6E-B136-6F8F1447E2ED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F2AB-BCC2-4A29-9705-FACBA1D83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5A22-4D19-4D6E-B136-6F8F1447E2ED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F2AB-BCC2-4A29-9705-FACBA1D83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5A22-4D19-4D6E-B136-6F8F1447E2ED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F2AB-BCC2-4A29-9705-FACBA1D83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5A22-4D19-4D6E-B136-6F8F1447E2ED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F2AB-BCC2-4A29-9705-FACBA1D83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5A22-4D19-4D6E-B136-6F8F1447E2ED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F2AB-BCC2-4A29-9705-FACBA1D83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A5A22-4D19-4D6E-B136-6F8F1447E2ED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7F2AB-BCC2-4A29-9705-FACBA1D83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A5A22-4D19-4D6E-B136-6F8F1447E2ED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7F2AB-BCC2-4A29-9705-FACBA1D83B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Problems in the New Nation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Weaknesses in the Articles of Confederation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Powers Under Articles of Confederation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Federal Powers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State Powers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Request</a:t>
                      </a:r>
                      <a:r>
                        <a:rPr lang="en-US" sz="2800" baseline="0" dirty="0" smtClean="0"/>
                        <a:t> money from states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Tax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Coin</a:t>
                      </a:r>
                      <a:r>
                        <a:rPr lang="en-US" sz="2800" baseline="0" dirty="0" smtClean="0"/>
                        <a:t> money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Enforce</a:t>
                      </a:r>
                      <a:r>
                        <a:rPr lang="en-US" sz="2800" baseline="0" dirty="0" smtClean="0"/>
                        <a:t> federal law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Make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smtClean="0"/>
                        <a:t>treaties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Regulate</a:t>
                      </a:r>
                      <a:r>
                        <a:rPr lang="en-US" sz="2800" baseline="0" dirty="0" smtClean="0"/>
                        <a:t> commerce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Create</a:t>
                      </a:r>
                      <a:r>
                        <a:rPr lang="en-US" sz="2800" baseline="0" dirty="0" smtClean="0"/>
                        <a:t> an army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Raise troops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Create a postal system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All powers</a:t>
                      </a:r>
                      <a:r>
                        <a:rPr lang="en-US" sz="2800" baseline="0" dirty="0" smtClean="0"/>
                        <a:t> given to Congress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Lack of Respect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Britain refused to remove troops from western lands (a violation of Treaty of Paris)</a:t>
            </a:r>
          </a:p>
          <a:p>
            <a:r>
              <a:rPr lang="en-US" dirty="0" smtClean="0"/>
              <a:t>Spain will not allow the US to use the lower Mississippi River </a:t>
            </a:r>
          </a:p>
          <a:p>
            <a:r>
              <a:rPr lang="en-US" dirty="0" smtClean="0"/>
              <a:t>Congress cannot solve these problems because it does not have an army to enforce treaties or pressure countries to negotiate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 with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Britain refuses to allow the US to trade with its colonies in the West Indies</a:t>
            </a:r>
          </a:p>
          <a:p>
            <a:r>
              <a:rPr lang="en-US" dirty="0" smtClean="0"/>
              <a:t>Britain forces American merchants to pay high duties on US exports such as rice, tar and tobacco</a:t>
            </a:r>
          </a:p>
          <a:p>
            <a:r>
              <a:rPr lang="en-US" dirty="0" smtClean="0"/>
              <a:t>Congress cannot fix the problem because cannot enforce treaties </a:t>
            </a:r>
            <a:r>
              <a:rPr lang="en-US" dirty="0" smtClean="0"/>
              <a:t>without an army or passing </a:t>
            </a:r>
            <a:r>
              <a:rPr lang="en-US" smtClean="0"/>
              <a:t>and </a:t>
            </a:r>
            <a:r>
              <a:rPr lang="en-US" smtClean="0"/>
              <a:t>regulating </a:t>
            </a:r>
            <a:r>
              <a:rPr lang="en-US" dirty="0" smtClean="0"/>
              <a:t>tariffs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Economic Problems at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 charge tariffs on goods shipped between the states</a:t>
            </a:r>
          </a:p>
          <a:p>
            <a:r>
              <a:rPr lang="en-US" dirty="0" smtClean="0"/>
              <a:t>Each state prints its own money causing inflation</a:t>
            </a:r>
          </a:p>
          <a:p>
            <a:r>
              <a:rPr lang="en-US" dirty="0" smtClean="0"/>
              <a:t>Congress cannot fix this problem because it </a:t>
            </a:r>
            <a:r>
              <a:rPr lang="en-US" dirty="0" smtClean="0"/>
              <a:t>lacks  </a:t>
            </a:r>
            <a:r>
              <a:rPr lang="en-US" dirty="0" smtClean="0"/>
              <a:t>the ability to regulate interstate commerce or stop states from issuing money</a:t>
            </a:r>
          </a:p>
          <a:p>
            <a:pPr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Safety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Shays’s</a:t>
            </a:r>
            <a:r>
              <a:rPr lang="en-US" dirty="0" smtClean="0"/>
              <a:t> Rebellion</a:t>
            </a:r>
          </a:p>
          <a:p>
            <a:pPr lvl="1"/>
            <a:r>
              <a:rPr lang="en-US" dirty="0" smtClean="0"/>
              <a:t>Massachusetts outlaws the use of paper money at the request of merchants and creditors</a:t>
            </a:r>
          </a:p>
          <a:p>
            <a:pPr lvl="1"/>
            <a:r>
              <a:rPr lang="en-US" dirty="0" smtClean="0"/>
              <a:t>Many farmers begin to have their farms foreclosed upon</a:t>
            </a:r>
          </a:p>
          <a:p>
            <a:pPr lvl="1"/>
            <a:r>
              <a:rPr lang="en-US" dirty="0" smtClean="0"/>
              <a:t>Read pages 234 – 235 and complete the web on the back of your 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237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Problems in the New Nation</vt:lpstr>
      <vt:lpstr> Powers Under Articles of Confederation</vt:lpstr>
      <vt:lpstr>Lack of Respect</vt:lpstr>
      <vt:lpstr>Troubles with Trade</vt:lpstr>
      <vt:lpstr>Economic Problems at Home</vt:lpstr>
      <vt:lpstr>Public Safety Problems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in the New Nation</dc:title>
  <dc:creator>cf_koch</dc:creator>
  <cp:lastModifiedBy>cf_koch</cp:lastModifiedBy>
  <cp:revision>14</cp:revision>
  <dcterms:created xsi:type="dcterms:W3CDTF">2010-12-15T23:50:42Z</dcterms:created>
  <dcterms:modified xsi:type="dcterms:W3CDTF">2010-12-16T16:28:52Z</dcterms:modified>
</cp:coreProperties>
</file>