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Prosperity shattered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Great Depression Begins</a:t>
            </a:r>
          </a:p>
          <a:p>
            <a:r>
              <a:rPr lang="en-US" dirty="0" smtClean="0"/>
              <a:t>Pages 442 - 448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0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Uneven Distribution of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152" y="685800"/>
            <a:ext cx="10391620" cy="3615267"/>
          </a:xfrm>
        </p:spPr>
        <p:txBody>
          <a:bodyPr/>
          <a:lstStyle/>
          <a:p>
            <a:r>
              <a:rPr lang="en-US" dirty="0" smtClean="0"/>
              <a:t>During the 1920’s </a:t>
            </a:r>
          </a:p>
          <a:p>
            <a:pPr lvl="1"/>
            <a:r>
              <a:rPr lang="en-US" dirty="0" smtClean="0"/>
              <a:t>Rich got richer while the poor got poorer</a:t>
            </a:r>
          </a:p>
          <a:p>
            <a:r>
              <a:rPr lang="en-US" dirty="0" smtClean="0"/>
              <a:t>More than 70% of American families earned less than $2,500 per year</a:t>
            </a:r>
          </a:p>
          <a:p>
            <a:pPr lvl="1"/>
            <a:r>
              <a:rPr lang="en-US" dirty="0" smtClean="0"/>
              <a:t>Considered to be the minimum salary needed to live</a:t>
            </a:r>
          </a:p>
          <a:p>
            <a:pPr lvl="1"/>
            <a:r>
              <a:rPr lang="en-US" dirty="0" smtClean="0"/>
              <a:t>Could not afford the luxuries of the 1920’s</a:t>
            </a:r>
          </a:p>
          <a:p>
            <a:pPr lvl="2"/>
            <a:r>
              <a:rPr lang="en-US" dirty="0" smtClean="0"/>
              <a:t>1 in 5 homes owned a refrigerator</a:t>
            </a:r>
          </a:p>
          <a:p>
            <a:pPr lvl="2"/>
            <a:r>
              <a:rPr lang="en-US" dirty="0" smtClean="0"/>
              <a:t>1 in 2 homes had electricity turned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1928</a:t>
            </a:r>
            <a:br>
              <a:rPr lang="en-US" dirty="0" smtClean="0"/>
            </a:br>
            <a:r>
              <a:rPr lang="en-US" sz="1800" dirty="0" smtClean="0"/>
              <a:t>Even with economic disaster around the corner, the election took place in a mood of prosperity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72080" y="489397"/>
            <a:ext cx="4649787" cy="781131"/>
          </a:xfrm>
        </p:spPr>
        <p:txBody>
          <a:bodyPr/>
          <a:lstStyle/>
          <a:p>
            <a:r>
              <a:rPr lang="en-US" sz="1800" dirty="0" smtClean="0"/>
              <a:t>Herbert Hoover (Republican)</a:t>
            </a:r>
          </a:p>
          <a:p>
            <a:r>
              <a:rPr lang="en-US" sz="1800" dirty="0" smtClean="0"/>
              <a:t>Secretary of Commerce from Iowa</a:t>
            </a:r>
            <a:endParaRPr lang="en-US" sz="1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1647886"/>
            <a:ext cx="4937125" cy="2563690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079066" y="489397"/>
            <a:ext cx="4665134" cy="772665"/>
          </a:xfrm>
        </p:spPr>
        <p:txBody>
          <a:bodyPr/>
          <a:lstStyle/>
          <a:p>
            <a:r>
              <a:rPr lang="en-US" sz="1800" dirty="0" smtClean="0"/>
              <a:t>Alfred E. Smith (Democrat)</a:t>
            </a:r>
          </a:p>
          <a:p>
            <a:r>
              <a:rPr lang="en-US" sz="1800" dirty="0" smtClean="0"/>
              <a:t>Governor of New York</a:t>
            </a:r>
            <a:endParaRPr lang="en-US" sz="18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104" y="1647886"/>
            <a:ext cx="3142183" cy="3309321"/>
          </a:xfrm>
        </p:spPr>
      </p:pic>
    </p:spTree>
    <p:extLst>
      <p:ext uri="{BB962C8B-B14F-4D97-AF65-F5344CB8AC3E}">
        <p14:creationId xmlns:p14="http://schemas.microsoft.com/office/powerpoint/2010/main" val="26232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Hoover Win?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4211" y="685800"/>
            <a:ext cx="10095405" cy="3615267"/>
          </a:xfrm>
        </p:spPr>
        <p:txBody>
          <a:bodyPr/>
          <a:lstStyle/>
          <a:p>
            <a:r>
              <a:rPr lang="en-US" dirty="0" smtClean="0"/>
              <a:t>Alfred Smith was a Catholic</a:t>
            </a:r>
          </a:p>
          <a:p>
            <a:pPr lvl="1"/>
            <a:r>
              <a:rPr lang="en-US" dirty="0" smtClean="0"/>
              <a:t>Conservative Americans feared that he would be an agent of the Pope</a:t>
            </a:r>
          </a:p>
          <a:p>
            <a:r>
              <a:rPr lang="en-US" dirty="0" smtClean="0"/>
              <a:t>Hover had years of prosperity under his belt</a:t>
            </a:r>
          </a:p>
          <a:p>
            <a:pPr lvl="1"/>
            <a:r>
              <a:rPr lang="en-US" dirty="0" smtClean="0"/>
              <a:t>Many Americans believed him when he spoke about the future of America</a:t>
            </a:r>
          </a:p>
          <a:p>
            <a:pPr lvl="2"/>
            <a:r>
              <a:rPr lang="en-US" dirty="0" smtClean="0"/>
              <a:t>He stood for</a:t>
            </a:r>
          </a:p>
          <a:p>
            <a:pPr lvl="3"/>
            <a:r>
              <a:rPr lang="en-US" dirty="0" smtClean="0"/>
              <a:t>Big business</a:t>
            </a:r>
          </a:p>
          <a:p>
            <a:pPr lvl="3"/>
            <a:r>
              <a:rPr lang="en-US" dirty="0" smtClean="0"/>
              <a:t>Small town</a:t>
            </a:r>
          </a:p>
          <a:p>
            <a:pPr lvl="3"/>
            <a:r>
              <a:rPr lang="en-US" dirty="0" smtClean="0"/>
              <a:t>Rural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5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Dreams of Riches in the Stock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352983" cy="3615267"/>
          </a:xfrm>
        </p:spPr>
        <p:txBody>
          <a:bodyPr/>
          <a:lstStyle/>
          <a:p>
            <a:r>
              <a:rPr lang="en-US" dirty="0" smtClean="0"/>
              <a:t>By 1929</a:t>
            </a:r>
          </a:p>
          <a:p>
            <a:pPr lvl="1"/>
            <a:r>
              <a:rPr lang="en-US" dirty="0" smtClean="0"/>
              <a:t>Some economists had warned of economic weakness, but…</a:t>
            </a:r>
          </a:p>
          <a:p>
            <a:pPr lvl="2"/>
            <a:r>
              <a:rPr lang="en-US" dirty="0" smtClean="0"/>
              <a:t>Americans bought into the stock market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Dow Jones Industrial Average </a:t>
            </a:r>
            <a:r>
              <a:rPr lang="en-US" dirty="0" smtClean="0"/>
              <a:t>was going up</a:t>
            </a:r>
          </a:p>
          <a:p>
            <a:pPr lvl="3"/>
            <a:r>
              <a:rPr lang="en-US" dirty="0" smtClean="0"/>
              <a:t>A barometer used to measure market’s health</a:t>
            </a:r>
          </a:p>
          <a:p>
            <a:pPr lvl="2"/>
            <a:r>
              <a:rPr lang="en-US" dirty="0" smtClean="0"/>
              <a:t>People were buying on </a:t>
            </a:r>
            <a:r>
              <a:rPr lang="en-US" dirty="0" smtClean="0">
                <a:solidFill>
                  <a:srgbClr val="FFFF00"/>
                </a:solidFill>
              </a:rPr>
              <a:t>speculation</a:t>
            </a:r>
            <a:r>
              <a:rPr lang="en-US" dirty="0" smtClean="0"/>
              <a:t> that stocks would continue to rise making a quick profit</a:t>
            </a:r>
          </a:p>
          <a:p>
            <a:pPr lvl="2"/>
            <a:r>
              <a:rPr lang="en-US" dirty="0" smtClean="0"/>
              <a:t>Many </a:t>
            </a:r>
            <a:r>
              <a:rPr lang="en-US" dirty="0" smtClean="0">
                <a:solidFill>
                  <a:srgbClr val="FFFF00"/>
                </a:solidFill>
              </a:rPr>
              <a:t>bought on margin</a:t>
            </a:r>
          </a:p>
          <a:p>
            <a:pPr lvl="3"/>
            <a:r>
              <a:rPr lang="en-US" dirty="0" smtClean="0"/>
              <a:t>Allowed them to pay a small percentage now and borrow the rest to purchase stocks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Stock Market Crashes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62" y="310122"/>
            <a:ext cx="5422006" cy="4058388"/>
          </a:xfrm>
        </p:spPr>
      </p:pic>
    </p:spTree>
    <p:extLst>
      <p:ext uri="{BB962C8B-B14F-4D97-AF65-F5344CB8AC3E}">
        <p14:creationId xmlns:p14="http://schemas.microsoft.com/office/powerpoint/2010/main" val="25802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Prosperity Shattered	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2" r="20872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As the prosperity of the 1920s ended, severe economic problems gripped the 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76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Troubles on the Horizon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1920s issued some serious economic issues</a:t>
            </a:r>
          </a:p>
          <a:p>
            <a:pPr lvl="1"/>
            <a:r>
              <a:rPr lang="en-US" dirty="0" smtClean="0"/>
              <a:t>Large divide between the rich and the poor</a:t>
            </a:r>
          </a:p>
          <a:p>
            <a:pPr lvl="1"/>
            <a:r>
              <a:rPr lang="en-US" dirty="0" smtClean="0"/>
              <a:t>Important industries struggled</a:t>
            </a:r>
          </a:p>
          <a:p>
            <a:pPr lvl="1"/>
            <a:r>
              <a:rPr lang="en-US" dirty="0" smtClean="0"/>
              <a:t>Farmers raised more crops than they could sell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5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on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Americans looked prosperous during the 1920s </a:t>
            </a:r>
          </a:p>
          <a:p>
            <a:pPr lvl="1"/>
            <a:r>
              <a:rPr lang="en-US" dirty="0" smtClean="0"/>
              <a:t>Wore new suits</a:t>
            </a:r>
          </a:p>
          <a:p>
            <a:pPr lvl="1"/>
            <a:r>
              <a:rPr lang="en-US" dirty="0" smtClean="0"/>
              <a:t>Drove new cars</a:t>
            </a:r>
          </a:p>
          <a:p>
            <a:pPr lvl="1"/>
            <a:r>
              <a:rPr lang="en-US" dirty="0" smtClean="0"/>
              <a:t>Had new appliances</a:t>
            </a:r>
          </a:p>
          <a:p>
            <a:r>
              <a:rPr lang="en-US" dirty="0" smtClean="0"/>
              <a:t>How did they afford this?</a:t>
            </a:r>
          </a:p>
          <a:p>
            <a:r>
              <a:rPr lang="en-US" dirty="0" smtClean="0"/>
              <a:t>Credit!!!!</a:t>
            </a:r>
          </a:p>
          <a:p>
            <a:pPr lvl="1"/>
            <a:r>
              <a:rPr lang="en-US" dirty="0" smtClean="0"/>
              <a:t>Buy now! Pay Later!</a:t>
            </a:r>
          </a:p>
          <a:p>
            <a:pPr lvl="1"/>
            <a:r>
              <a:rPr lang="en-US" dirty="0" smtClean="0"/>
              <a:t>Installment Plans offered monthly payments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Industries in trouble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Superficial prosperity of the 1920s hid weaknesses that would point towards the Great Depression</a:t>
            </a:r>
          </a:p>
          <a:p>
            <a:endParaRPr lang="en-US" dirty="0"/>
          </a:p>
          <a:p>
            <a:r>
              <a:rPr lang="en-US" dirty="0" smtClean="0"/>
              <a:t>Key industries barely made profits</a:t>
            </a:r>
          </a:p>
          <a:p>
            <a:pPr lvl="1"/>
            <a:r>
              <a:rPr lang="en-US" dirty="0" smtClean="0"/>
              <a:t>Railroads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Lost money to automobiles and buses</a:t>
            </a:r>
          </a:p>
          <a:p>
            <a:pPr marL="457200" lvl="1" indent="0">
              <a:buNone/>
            </a:pPr>
            <a:r>
              <a:rPr lang="en-US" dirty="0" smtClean="0"/>
              <a:t>Coal mining, steel, and lumber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No longer in high demand by 1929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Farmers </a:t>
            </a:r>
            <a:r>
              <a:rPr lang="en-US" dirty="0" err="1" smtClean="0"/>
              <a:t>neeed</a:t>
            </a:r>
            <a:r>
              <a:rPr lang="en-US" dirty="0" smtClean="0"/>
              <a:t> a lift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1087078" cy="3615267"/>
          </a:xfrm>
        </p:spPr>
        <p:txBody>
          <a:bodyPr/>
          <a:lstStyle/>
          <a:p>
            <a:r>
              <a:rPr lang="en-US" dirty="0" smtClean="0"/>
              <a:t>WWI</a:t>
            </a:r>
          </a:p>
          <a:p>
            <a:pPr lvl="1"/>
            <a:r>
              <a:rPr lang="en-US" dirty="0" smtClean="0"/>
              <a:t>Agricultural prices rose as international demand for crops grew steadily</a:t>
            </a:r>
          </a:p>
          <a:p>
            <a:pPr lvl="1"/>
            <a:r>
              <a:rPr lang="en-US" dirty="0" smtClean="0"/>
              <a:t>Farmers planted huge amounts and took out loans for more land</a:t>
            </a:r>
          </a:p>
          <a:p>
            <a:pPr lvl="1"/>
            <a:endParaRPr lang="en-US" dirty="0"/>
          </a:p>
          <a:p>
            <a:r>
              <a:rPr lang="en-US" dirty="0" smtClean="0"/>
              <a:t>Post WWI</a:t>
            </a:r>
          </a:p>
          <a:p>
            <a:pPr lvl="1"/>
            <a:r>
              <a:rPr lang="en-US" dirty="0" smtClean="0"/>
              <a:t>Demand fell and so did crop prices</a:t>
            </a:r>
          </a:p>
          <a:p>
            <a:pPr lvl="2"/>
            <a:r>
              <a:rPr lang="en-US" dirty="0" smtClean="0"/>
              <a:t>Farmers income declined by 60% by 1921</a:t>
            </a:r>
          </a:p>
          <a:p>
            <a:pPr lvl="2"/>
            <a:r>
              <a:rPr lang="en-US" dirty="0" smtClean="0"/>
              <a:t>Lost their farms and farming 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tries to help farmers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Passed the </a:t>
            </a:r>
            <a:r>
              <a:rPr lang="en-US" dirty="0" err="1" smtClean="0">
                <a:solidFill>
                  <a:srgbClr val="FFFF00"/>
                </a:solidFill>
              </a:rPr>
              <a:t>McNary</a:t>
            </a:r>
            <a:r>
              <a:rPr lang="en-US" dirty="0" smtClean="0">
                <a:solidFill>
                  <a:srgbClr val="FFFF00"/>
                </a:solidFill>
              </a:rPr>
              <a:t>-Haugen Bill</a:t>
            </a:r>
          </a:p>
          <a:p>
            <a:pPr lvl="1"/>
            <a:r>
              <a:rPr lang="en-US" dirty="0" smtClean="0"/>
              <a:t>Called for </a:t>
            </a:r>
            <a:r>
              <a:rPr lang="en-US" dirty="0" smtClean="0">
                <a:solidFill>
                  <a:srgbClr val="FFFF00"/>
                </a:solidFill>
              </a:rPr>
              <a:t>price supports </a:t>
            </a:r>
            <a:r>
              <a:rPr lang="en-US" dirty="0" smtClean="0"/>
              <a:t>for key products such as  Wheat, Corn, Cotton, and Tobacco</a:t>
            </a:r>
          </a:p>
          <a:p>
            <a:pPr lvl="1"/>
            <a:r>
              <a:rPr lang="en-US" dirty="0" smtClean="0"/>
              <a:t>How does </a:t>
            </a:r>
            <a:r>
              <a:rPr lang="en-US" dirty="0" smtClean="0">
                <a:solidFill>
                  <a:srgbClr val="FFFF00"/>
                </a:solidFill>
              </a:rPr>
              <a:t>a price support </a:t>
            </a:r>
            <a:r>
              <a:rPr lang="en-US" dirty="0" smtClean="0"/>
              <a:t>work?</a:t>
            </a:r>
          </a:p>
          <a:p>
            <a:pPr lvl="2"/>
            <a:r>
              <a:rPr lang="en-US" dirty="0" smtClean="0"/>
              <a:t>Gov’t will buy all surplus of crops at guaranteed prices and sell them on the  world market</a:t>
            </a:r>
          </a:p>
          <a:p>
            <a:pPr lvl="2"/>
            <a:r>
              <a:rPr lang="en-US" dirty="0" smtClean="0"/>
              <a:t>President Coolidge vetoed the bill twice and it was never put into effect</a:t>
            </a:r>
          </a:p>
          <a:p>
            <a:pPr lvl="3"/>
            <a:r>
              <a:rPr lang="en-US" dirty="0" smtClean="0"/>
              <a:t>“Farmers have never made money. I don’t believe we can do much about it.”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6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Consumers have less money to 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farm income fell, they bought less goods and services</a:t>
            </a:r>
          </a:p>
          <a:p>
            <a:r>
              <a:rPr lang="en-US" dirty="0" smtClean="0"/>
              <a:t>The Same was happening all over the country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Inflation</a:t>
            </a:r>
          </a:p>
          <a:p>
            <a:pPr lvl="2"/>
            <a:r>
              <a:rPr lang="en-US" dirty="0" smtClean="0"/>
              <a:t>Prices were rising and wages were not</a:t>
            </a:r>
          </a:p>
          <a:p>
            <a:pPr lvl="1"/>
            <a:r>
              <a:rPr lang="en-US" dirty="0" smtClean="0"/>
              <a:t>People overextended themselves on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7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32" y="232177"/>
            <a:ext cx="7714445" cy="6488230"/>
          </a:xfrm>
        </p:spPr>
      </p:pic>
    </p:spTree>
    <p:extLst>
      <p:ext uri="{BB962C8B-B14F-4D97-AF65-F5344CB8AC3E}">
        <p14:creationId xmlns:p14="http://schemas.microsoft.com/office/powerpoint/2010/main" val="406985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</TotalTime>
  <Words>500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3</vt:lpstr>
      <vt:lpstr>Slice</vt:lpstr>
      <vt:lpstr>Prosperity shattered</vt:lpstr>
      <vt:lpstr>Prosperity Shattered </vt:lpstr>
      <vt:lpstr>Economic Troubles on the Horizon</vt:lpstr>
      <vt:lpstr>Living on Credit</vt:lpstr>
      <vt:lpstr>Industries in trouble</vt:lpstr>
      <vt:lpstr>Farmers neeed a lift</vt:lpstr>
      <vt:lpstr>Congress tries to help farmers</vt:lpstr>
      <vt:lpstr>Consumers have less money to spend</vt:lpstr>
      <vt:lpstr>PowerPoint Presentation</vt:lpstr>
      <vt:lpstr>Uneven Distribution of Income</vt:lpstr>
      <vt:lpstr>Election of 1928 Even with economic disaster around the corner, the election took place in a mood of prosperity</vt:lpstr>
      <vt:lpstr>How does Hoover Win?</vt:lpstr>
      <vt:lpstr>Dreams of Riches in the Stock Market</vt:lpstr>
      <vt:lpstr>The Stock Market Crashes</vt:lpstr>
    </vt:vector>
  </TitlesOfParts>
  <Company>CFSD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Prosperity shattered</dc:title>
  <dc:creator>Bob Koch</dc:creator>
  <cp:lastModifiedBy>Bob Koch</cp:lastModifiedBy>
  <cp:revision>6</cp:revision>
  <dcterms:created xsi:type="dcterms:W3CDTF">2015-01-03T19:52:49Z</dcterms:created>
  <dcterms:modified xsi:type="dcterms:W3CDTF">2015-01-03T20:38:21Z</dcterms:modified>
</cp:coreProperties>
</file>