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America’s First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5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Americans want in a government?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59" y="2160588"/>
            <a:ext cx="3351319" cy="3881437"/>
          </a:xfrm>
        </p:spPr>
      </p:pic>
    </p:spTree>
    <p:extLst>
      <p:ext uri="{BB962C8B-B14F-4D97-AF65-F5344CB8AC3E}">
        <p14:creationId xmlns:p14="http://schemas.microsoft.com/office/powerpoint/2010/main" val="186532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Creates a one branch government</a:t>
            </a:r>
          </a:p>
          <a:p>
            <a:pPr lvl="1"/>
            <a:r>
              <a:rPr lang="en-US" sz="2400" dirty="0" smtClean="0"/>
              <a:t>Legislative Branch called Confederation Congress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No Executive Branch (To enforce laws)</a:t>
            </a:r>
          </a:p>
          <a:p>
            <a:pPr lvl="1"/>
            <a:r>
              <a:rPr lang="en-US" sz="2400" dirty="0" smtClean="0"/>
              <a:t>No Judicial Branch (to Interpret Laws or settle disputes)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Enforcement and interpretation of laws left to the 13 states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882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Powers under the Articles of Confederation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108245"/>
              </p:ext>
            </p:extLst>
          </p:nvPr>
        </p:nvGraphicFramePr>
        <p:xfrm>
          <a:off x="1424837" y="2173467"/>
          <a:ext cx="950932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4663"/>
                <a:gridCol w="4754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Federal Powers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State Powers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Request</a:t>
                      </a:r>
                      <a:r>
                        <a:rPr lang="en-US" sz="2800" baseline="0" dirty="0" smtClean="0"/>
                        <a:t> money from states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Coin</a:t>
                      </a:r>
                      <a:r>
                        <a:rPr lang="en-US" sz="2800" baseline="0" dirty="0" smtClean="0"/>
                        <a:t> money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Enforce</a:t>
                      </a:r>
                      <a:r>
                        <a:rPr lang="en-US" sz="2800" baseline="0" dirty="0" smtClean="0"/>
                        <a:t> federal law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smtClean="0"/>
                        <a:t>treaties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Regulate</a:t>
                      </a:r>
                      <a:r>
                        <a:rPr lang="en-US" sz="2800" baseline="0" dirty="0" smtClean="0"/>
                        <a:t> commerce (Trade)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an army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Raise troops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Create a postal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powers</a:t>
                      </a:r>
                      <a:r>
                        <a:rPr lang="en-US" sz="2800" baseline="0" dirty="0" smtClean="0"/>
                        <a:t> given to Congress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49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Congress achieve under the Articles of Confederation?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Waged war for independence against Britain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Negotiated peace at the end of the American Revolution</a:t>
            </a:r>
          </a:p>
          <a:p>
            <a:endParaRPr lang="en-US" sz="2400" dirty="0"/>
          </a:p>
          <a:p>
            <a:r>
              <a:rPr lang="en-US" sz="2400" dirty="0" smtClean="0"/>
              <a:t>Created a structure that encouraged states to recognize laws of other states</a:t>
            </a:r>
          </a:p>
          <a:p>
            <a:endParaRPr lang="en-US" sz="2400" dirty="0"/>
          </a:p>
          <a:p>
            <a:r>
              <a:rPr lang="en-US" sz="2400" dirty="0" smtClean="0"/>
              <a:t>Organized lands west of the Appalachian Mountains for settlement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Ordinance 1785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0735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Set up procedures for the surveying and sale of public lands in the Northwest </a:t>
            </a:r>
            <a:r>
              <a:rPr lang="en-US" sz="2400" smtClean="0"/>
              <a:t>Territory </a:t>
            </a:r>
          </a:p>
          <a:p>
            <a:r>
              <a:rPr lang="en-US" sz="2400" smtClean="0"/>
              <a:t>(</a:t>
            </a:r>
            <a:r>
              <a:rPr lang="en-US" sz="2400" dirty="0" smtClean="0"/>
              <a:t>Lands north of the Ohio River)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829" y="2869394"/>
            <a:ext cx="5640946" cy="354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15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Ordinance (1787)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Set up procedures to govern newly formed territories and to admit equal states to the nation.</a:t>
            </a:r>
          </a:p>
        </p:txBody>
      </p:sp>
    </p:spTree>
    <p:extLst>
      <p:ext uri="{BB962C8B-B14F-4D97-AF65-F5344CB8AC3E}">
        <p14:creationId xmlns:p14="http://schemas.microsoft.com/office/powerpoint/2010/main" val="470945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192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Articles of Confederation</vt:lpstr>
      <vt:lpstr>What do Americans want in a government?</vt:lpstr>
      <vt:lpstr>Articles of Confederation</vt:lpstr>
      <vt:lpstr>Federal Powers under the Articles of Confederation</vt:lpstr>
      <vt:lpstr>What does Congress achieve under the Articles of Confederation?</vt:lpstr>
      <vt:lpstr>Land Ordinance 1785</vt:lpstr>
      <vt:lpstr>Northwest Ordinance (1787)</vt:lpstr>
    </vt:vector>
  </TitlesOfParts>
  <Company>CFSD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Bob Koch</dc:creator>
  <cp:lastModifiedBy>Bob Koch</cp:lastModifiedBy>
  <cp:revision>5</cp:revision>
  <dcterms:created xsi:type="dcterms:W3CDTF">2014-12-10T01:37:51Z</dcterms:created>
  <dcterms:modified xsi:type="dcterms:W3CDTF">2014-12-11T01:27:44Z</dcterms:modified>
</cp:coreProperties>
</file>