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364" autoAdjust="0"/>
  </p:normalViewPr>
  <p:slideViewPr>
    <p:cSldViewPr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1B2AE6-F028-4E94-8A8B-B42EE90EF1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BC6C9A-ED4B-4FFC-888E-75A5E85A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Innovation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Growth of Railroads in the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 Roads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Innovations in steel and oil industries lead to transportation improvements</a:t>
            </a:r>
            <a:endParaRPr lang="en-US" sz="2000" dirty="0"/>
          </a:p>
        </p:txBody>
      </p:sp>
      <p:pic>
        <p:nvPicPr>
          <p:cNvPr id="7" name="Picture Placeholder 6" descr="Steel-Rolling-Mi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5" r="28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Roads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availability of steel causes steel prices to decrease</a:t>
            </a:r>
          </a:p>
          <a:p>
            <a:r>
              <a:rPr lang="en-US" dirty="0" smtClean="0"/>
              <a:t>Railroad companies lay thousands of miles of track</a:t>
            </a:r>
            <a:endParaRPr lang="en-US" dirty="0"/>
          </a:p>
        </p:txBody>
      </p:sp>
      <p:pic>
        <p:nvPicPr>
          <p:cNvPr id="7" name="Picture 6" descr="railroads-1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352800"/>
            <a:ext cx="4994148" cy="302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Railroad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efficient rail networks</a:t>
            </a:r>
          </a:p>
          <a:p>
            <a:pPr lvl="1"/>
            <a:r>
              <a:rPr lang="en-US" dirty="0" smtClean="0"/>
              <a:t>RR lines longer so fewer transfers necessary to ship people or goods long distance</a:t>
            </a:r>
          </a:p>
          <a:p>
            <a:pPr lvl="2"/>
            <a:r>
              <a:rPr lang="en-US" dirty="0" smtClean="0"/>
              <a:t>1860 NY to Chicago took 17 transfers and 2 days</a:t>
            </a:r>
          </a:p>
          <a:p>
            <a:pPr lvl="2"/>
            <a:r>
              <a:rPr lang="en-US" dirty="0" smtClean="0"/>
              <a:t>1870 NY to Chicago took no transfers and less than 24 hours</a:t>
            </a:r>
            <a:endParaRPr lang="en-US" dirty="0"/>
          </a:p>
        </p:txBody>
      </p:sp>
      <p:pic>
        <p:nvPicPr>
          <p:cNvPr id="4" name="Picture 3" descr="RR 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0"/>
            <a:ext cx="3810000" cy="281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in 1869</a:t>
            </a:r>
          </a:p>
          <a:p>
            <a:r>
              <a:rPr lang="en-US" dirty="0" smtClean="0"/>
              <a:t>By 1900 six major RR cross the Great Plains to the Pacific coast connecting all US states</a:t>
            </a:r>
            <a:endParaRPr lang="en-US" dirty="0"/>
          </a:p>
        </p:txBody>
      </p:sp>
      <p:pic>
        <p:nvPicPr>
          <p:cNvPr id="4" name="Picture 3" descr="Last Sp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110" y="3352800"/>
            <a:ext cx="3918890" cy="2362200"/>
          </a:xfrm>
          <a:prstGeom prst="rect">
            <a:avLst/>
          </a:prstGeom>
        </p:spPr>
      </p:pic>
      <p:pic>
        <p:nvPicPr>
          <p:cNvPr id="5" name="Picture 4" descr="transcontinental-railroad-ma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7148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Tracks</a:t>
            </a:r>
          </a:p>
          <a:p>
            <a:r>
              <a:rPr lang="en-US" dirty="0" smtClean="0"/>
              <a:t>Larger Locomotives</a:t>
            </a:r>
          </a:p>
          <a:p>
            <a:r>
              <a:rPr lang="en-US" dirty="0" smtClean="0"/>
              <a:t>Air Break by George Westinghouse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1780186" cy="2383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11" y="2988805"/>
            <a:ext cx="2804502" cy="362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is more efficient</a:t>
            </a:r>
          </a:p>
          <a:p>
            <a:r>
              <a:rPr lang="en-US" dirty="0" smtClean="0"/>
              <a:t>Americans have closer contact with one another</a:t>
            </a:r>
          </a:p>
          <a:p>
            <a:r>
              <a:rPr lang="en-US" dirty="0" smtClean="0"/>
              <a:t>West grows in population </a:t>
            </a:r>
          </a:p>
          <a:p>
            <a:r>
              <a:rPr lang="en-US" dirty="0" smtClean="0"/>
              <a:t>Urban areas grow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34" y="3603829"/>
            <a:ext cx="3802543" cy="285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Effects of RR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created in the RR industry</a:t>
            </a:r>
          </a:p>
          <a:p>
            <a:r>
              <a:rPr lang="en-US" dirty="0" smtClean="0"/>
              <a:t>Jobs created in the steel industry</a:t>
            </a:r>
          </a:p>
          <a:p>
            <a:r>
              <a:rPr lang="en-US" dirty="0" smtClean="0"/>
              <a:t>Nationalization of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4412316" cy="31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development(s) led to railroad improvement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Describe railroad </a:t>
            </a:r>
            <a:r>
              <a:rPr lang="en-US" smtClean="0"/>
              <a:t>developments that occurred </a:t>
            </a:r>
            <a:r>
              <a:rPr lang="en-US" dirty="0" smtClean="0"/>
              <a:t>during this time period?</a:t>
            </a:r>
          </a:p>
          <a:p>
            <a:r>
              <a:rPr lang="en-US" dirty="0" smtClean="0"/>
              <a:t>What effects do railroad improvements have on the United States?</a:t>
            </a:r>
          </a:p>
        </p:txBody>
      </p:sp>
      <p:pic>
        <p:nvPicPr>
          <p:cNvPr id="4" name="Picture 3" descr="Think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33800"/>
            <a:ext cx="2819400" cy="282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197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Opulent</vt:lpstr>
      <vt:lpstr>Transportation Innovation</vt:lpstr>
      <vt:lpstr>Rail  Roads</vt:lpstr>
      <vt:lpstr>Rail Roads</vt:lpstr>
      <vt:lpstr>Effects of Railroad Expansion</vt:lpstr>
      <vt:lpstr>Transcontinental Railroad</vt:lpstr>
      <vt:lpstr>Other RR Improvements</vt:lpstr>
      <vt:lpstr>Effects of RR Improvements</vt:lpstr>
      <vt:lpstr>Economic Effects of RR Improvements</vt:lpstr>
      <vt:lpstr>Questions of the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Innovation</dc:title>
  <dc:creator>Bob Koch</dc:creator>
  <cp:lastModifiedBy>cf_koch</cp:lastModifiedBy>
  <cp:revision>4</cp:revision>
  <dcterms:created xsi:type="dcterms:W3CDTF">2014-09-14T20:35:13Z</dcterms:created>
  <dcterms:modified xsi:type="dcterms:W3CDTF">2014-09-15T14:54:33Z</dcterms:modified>
</cp:coreProperties>
</file>