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60" r:id="rId4"/>
    <p:sldId id="263" r:id="rId5"/>
    <p:sldId id="262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6DC1-C752-4E62-93A4-FAB898CDDABB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151B5C-25F3-4D68-8DF7-6EAF759FC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4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3E620D-CB6C-4276-A222-10EDE45233DA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345700-0464-48B5-938F-B1A39BD061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in the English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Government in Virginia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England</a:t>
            </a:r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3329940" y="1402497"/>
            <a:ext cx="1722120" cy="16383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3000" y="16558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30600" y="2190413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Enforce Law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657600"/>
            <a:ext cx="68580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 flipH="1">
            <a:off x="4178300" y="3040797"/>
            <a:ext cx="12700" cy="628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36449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Parliament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4343400"/>
            <a:ext cx="26289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91000" y="4399002"/>
            <a:ext cx="2895600" cy="1849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House of Lords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439900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House of Commons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831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England</a:t>
            </a:r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3329940" y="1402497"/>
            <a:ext cx="1722120" cy="16383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3000" y="16558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30600" y="2190413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Enforce Law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657600"/>
            <a:ext cx="68580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 flipH="1">
            <a:off x="4178300" y="3040797"/>
            <a:ext cx="12700" cy="628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36449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Parliament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4343400"/>
            <a:ext cx="26289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91000" y="4399002"/>
            <a:ext cx="2895600" cy="1849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4343400"/>
            <a:ext cx="2159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/>
              <a:t>House of Lords </a:t>
            </a:r>
            <a:endParaRPr lang="en-US" b="1" dirty="0" smtClean="0"/>
          </a:p>
          <a:p>
            <a:r>
              <a:rPr lang="en-US" dirty="0" smtClean="0"/>
              <a:t> Elected by noblemen to represent their interests when writing laws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4399002"/>
            <a:ext cx="2286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/>
              <a:t>House of Commons</a:t>
            </a:r>
          </a:p>
          <a:p>
            <a:r>
              <a:rPr lang="en-US" dirty="0" smtClean="0"/>
              <a:t>Elected by commoners to represent their interests when writing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Virginia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832100" y="1503402"/>
            <a:ext cx="3111500" cy="154459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4100" y="150340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Governor</a:t>
            </a:r>
            <a:endParaRPr lang="en-US" b="1" u="sng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276600"/>
            <a:ext cx="69342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4953000"/>
            <a:ext cx="6781800" cy="152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3" idx="4"/>
          </p:cNvCxnSpPr>
          <p:nvPr/>
        </p:nvCxnSpPr>
        <p:spPr>
          <a:xfrm>
            <a:off x="4387850" y="3048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4229100" y="4495800"/>
            <a:ext cx="0" cy="45720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32893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Governor’s Council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181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House of Burgesses</a:t>
            </a:r>
          </a:p>
          <a:p>
            <a:r>
              <a:rPr lang="en-US" dirty="0" smtClean="0"/>
              <a:t>1- 22 Representatives elected by landowners. (1 from each County)</a:t>
            </a:r>
          </a:p>
          <a:p>
            <a:r>
              <a:rPr lang="en-US" dirty="0" smtClean="0"/>
              <a:t>2- Can write local laws for the colony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Virginia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832100" y="1503402"/>
            <a:ext cx="3111500" cy="154459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4100" y="150340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Governor</a:t>
            </a:r>
            <a:endParaRPr lang="en-US" b="1" u="sng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276600"/>
            <a:ext cx="69342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4953000"/>
            <a:ext cx="6781800" cy="152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3" idx="4"/>
          </p:cNvCxnSpPr>
          <p:nvPr/>
        </p:nvCxnSpPr>
        <p:spPr>
          <a:xfrm>
            <a:off x="4387850" y="3048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4229100" y="4495800"/>
            <a:ext cx="0" cy="45720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32893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Governor’s Council</a:t>
            </a:r>
          </a:p>
          <a:p>
            <a:r>
              <a:rPr lang="en-US" dirty="0" smtClean="0"/>
              <a:t>1- Selected by the Governor</a:t>
            </a:r>
          </a:p>
          <a:p>
            <a:r>
              <a:rPr lang="en-US" dirty="0" smtClean="0"/>
              <a:t>2- Can Veto Laws passed by the Burgesses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181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House of Burgesses</a:t>
            </a:r>
          </a:p>
          <a:p>
            <a:r>
              <a:rPr lang="en-US" dirty="0" smtClean="0"/>
              <a:t>1- 22 Representatives elected by landowners. (1 from each County)</a:t>
            </a:r>
          </a:p>
          <a:p>
            <a:r>
              <a:rPr lang="en-US" dirty="0" smtClean="0"/>
              <a:t>2- Can write local laws for the colony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Virginia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832100" y="1503402"/>
            <a:ext cx="3111500" cy="154459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1- Selected by </a:t>
            </a:r>
            <a:r>
              <a:rPr lang="en-US" dirty="0" smtClean="0">
                <a:solidFill>
                  <a:schemeClr val="tx1"/>
                </a:solidFill>
              </a:rPr>
              <a:t>the King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2- Can Veto Laws and enforces law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4100" y="150340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Governor</a:t>
            </a:r>
            <a:endParaRPr lang="en-US" b="1" u="sng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276600"/>
            <a:ext cx="69342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4953000"/>
            <a:ext cx="6781800" cy="152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3" idx="4"/>
          </p:cNvCxnSpPr>
          <p:nvPr/>
        </p:nvCxnSpPr>
        <p:spPr>
          <a:xfrm>
            <a:off x="4387850" y="30480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4229100" y="4495800"/>
            <a:ext cx="0" cy="45720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32893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Governor’s Council</a:t>
            </a:r>
          </a:p>
          <a:p>
            <a:r>
              <a:rPr lang="en-US" dirty="0" smtClean="0"/>
              <a:t>1- Selected by the Governor</a:t>
            </a:r>
          </a:p>
          <a:p>
            <a:r>
              <a:rPr lang="en-US" dirty="0" smtClean="0"/>
              <a:t>2- Can Veto Laws passed by the Burgesses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181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 of Burgesses</a:t>
            </a:r>
          </a:p>
          <a:p>
            <a:r>
              <a:rPr lang="en-US" dirty="0" smtClean="0"/>
              <a:t>1- 22 Representatives elected by landowners. (1 from each County)</a:t>
            </a:r>
          </a:p>
          <a:p>
            <a:r>
              <a:rPr lang="en-US" dirty="0" smtClean="0"/>
              <a:t>2- Can write local laws for the colony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229</TotalTime>
  <Words>183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Life in the English colonies</vt:lpstr>
      <vt:lpstr>Government in England</vt:lpstr>
      <vt:lpstr>Government in England</vt:lpstr>
      <vt:lpstr>Government in Virginia</vt:lpstr>
      <vt:lpstr>Government in Virginia</vt:lpstr>
      <vt:lpstr>Government in Virginia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English colonies</dc:title>
  <dc:creator>user</dc:creator>
  <cp:lastModifiedBy>user</cp:lastModifiedBy>
  <cp:revision>6</cp:revision>
  <cp:lastPrinted>2012-10-01T13:09:52Z</cp:lastPrinted>
  <dcterms:created xsi:type="dcterms:W3CDTF">2012-09-30T15:09:09Z</dcterms:created>
  <dcterms:modified xsi:type="dcterms:W3CDTF">2012-10-01T16:09:54Z</dcterms:modified>
</cp:coreProperties>
</file>