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0" r:id="rId2"/>
    <p:sldId id="264" r:id="rId3"/>
    <p:sldId id="266" r:id="rId4"/>
    <p:sldId id="269" r:id="rId5"/>
    <p:sldId id="268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68C94-3220-4B10-B385-34A462679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9E2EF-088D-40AE-AFCD-40E3B4C8F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5BADC-416D-481C-A518-B53B7295B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FCFD0-8B97-4638-9A99-6C5E62A76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93E7-D61D-4AA0-8401-022A3EC58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56F9-1FF6-451C-8326-F1C5F7474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C4D36-7EFF-4342-B42C-7DB6DB828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0EEF-0BFF-40ED-BE03-62CEE1194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F1EB7-F065-49CA-8E98-E8D10D782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B002-DCE5-4D56-AB29-5F4EC59EB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28C4-3DA5-404A-96B4-70B12B1E6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DB7E93-7F75-4CCE-AE58-8AE7FF600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Jamestown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England </a:t>
            </a:r>
            <a:r>
              <a:rPr lang="en-US" dirty="0" smtClean="0"/>
              <a:t>First Colony Becomes Successful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Jamestown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John Rolfe</a:t>
            </a:r>
          </a:p>
          <a:p>
            <a:pPr lvl="1" eaLnBrk="1" hangingPunct="1"/>
            <a:r>
              <a:rPr lang="en-US" smtClean="0"/>
              <a:t>Introduces Caribbean Tobacco in 1612</a:t>
            </a:r>
          </a:p>
        </p:txBody>
      </p:sp>
      <p:pic>
        <p:nvPicPr>
          <p:cNvPr id="12292" name="Picture 4" descr="john-rol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581400"/>
            <a:ext cx="233362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tobacco34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538538"/>
            <a:ext cx="3429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Jamestown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Need to attract settlers to grow tobacco</a:t>
            </a:r>
          </a:p>
          <a:p>
            <a:pPr lvl="1" eaLnBrk="1" hangingPunct="1"/>
            <a:r>
              <a:rPr lang="en-US" i="1" dirty="0" err="1" smtClean="0"/>
              <a:t>Headright</a:t>
            </a:r>
            <a:r>
              <a:rPr lang="en-US" i="1" dirty="0" smtClean="0"/>
              <a:t> System: </a:t>
            </a:r>
            <a:r>
              <a:rPr lang="en-US" dirty="0" smtClean="0"/>
              <a:t>The granting of 50 acres of land for each person’s paid passage to VA</a:t>
            </a:r>
          </a:p>
        </p:txBody>
      </p:sp>
      <p:pic>
        <p:nvPicPr>
          <p:cNvPr id="5" name="Content Placeholder 4" descr="Headright Syste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209800"/>
            <a:ext cx="4338336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i="1" dirty="0" smtClean="0"/>
              <a:t>Need to attract labor</a:t>
            </a:r>
          </a:p>
          <a:p>
            <a:pPr marL="742950" lvl="2" indent="-342900">
              <a:buClr>
                <a:schemeClr val="accent2"/>
              </a:buClr>
              <a:buSzPct val="80000"/>
            </a:pPr>
            <a:r>
              <a:rPr lang="en-US" i="1" dirty="0" smtClean="0"/>
              <a:t>Indenture-</a:t>
            </a:r>
            <a:r>
              <a:rPr lang="en-US" dirty="0" smtClean="0"/>
              <a:t> colonist that sign a contract  to work for person that paid passage to VA for a period of 4 – 7 years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4" name="Picture 3" descr="Indentured Servan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419032"/>
            <a:ext cx="5257800" cy="34389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Bacon’s Rebellion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0"/>
          <a:ext cx="79248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/>
                <a:gridCol w="6183086"/>
              </a:tblGrid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When: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Why: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</a:t>
                      </a:r>
                      <a:r>
                        <a:rPr lang="en-US" baseline="0" dirty="0" smtClean="0"/>
                        <a:t> In: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Jamestown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Slaves </a:t>
            </a:r>
          </a:p>
          <a:p>
            <a:pPr lvl="1"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Africans arrived on Dutch ship in 1619 and worked as indentured servants</a:t>
            </a:r>
          </a:p>
          <a:p>
            <a:pPr lvl="1" eaLnBrk="1" hangingPunct="1"/>
            <a:r>
              <a:rPr lang="en-US" dirty="0" smtClean="0"/>
              <a:t>African slaves begin to replace indentured servants</a:t>
            </a:r>
          </a:p>
          <a:p>
            <a:pPr eaLnBrk="1" hangingPunct="1"/>
            <a:r>
              <a:rPr lang="en-US" dirty="0" smtClean="0"/>
              <a:t>What economic advantage(s) would slaves have over indentured servants?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5">
      <a:dk1>
        <a:srgbClr val="000000"/>
      </a:dk1>
      <a:lt1>
        <a:srgbClr val="FFFFFF"/>
      </a:lt1>
      <a:dk2>
        <a:srgbClr val="993300"/>
      </a:dk2>
      <a:lt2>
        <a:srgbClr val="FFCC66"/>
      </a:lt2>
      <a:accent1>
        <a:srgbClr val="FF6633"/>
      </a:accent1>
      <a:accent2>
        <a:srgbClr val="CC6600"/>
      </a:accent2>
      <a:accent3>
        <a:srgbClr val="CAADAA"/>
      </a:accent3>
      <a:accent4>
        <a:srgbClr val="DADADA"/>
      </a:accent4>
      <a:accent5>
        <a:srgbClr val="FFB8AD"/>
      </a:accent5>
      <a:accent6>
        <a:srgbClr val="B95C00"/>
      </a:accent6>
      <a:hlink>
        <a:srgbClr val="CC0000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213</TotalTime>
  <Words>112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Soaring</vt:lpstr>
      <vt:lpstr>Jamestown</vt:lpstr>
      <vt:lpstr>Jamestown</vt:lpstr>
      <vt:lpstr>Jamestown</vt:lpstr>
      <vt:lpstr>Jamestown</vt:lpstr>
      <vt:lpstr>Bacon’s Rebellion</vt:lpstr>
      <vt:lpstr>Jamestown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Colonization</dc:title>
  <dc:creator>Robert John Koch</dc:creator>
  <cp:lastModifiedBy>cf_koch</cp:lastModifiedBy>
  <cp:revision>9</cp:revision>
  <cp:lastPrinted>1601-01-01T00:00:00Z</cp:lastPrinted>
  <dcterms:created xsi:type="dcterms:W3CDTF">2006-09-04T20:14:18Z</dcterms:created>
  <dcterms:modified xsi:type="dcterms:W3CDTF">2014-09-11T11:24:56Z</dcterms:modified>
</cp:coreProperties>
</file>