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80" autoAdjust="0"/>
  </p:normalViewPr>
  <p:slideViewPr>
    <p:cSldViewPr>
      <p:cViewPr varScale="1">
        <p:scale>
          <a:sx n="43" d="100"/>
          <a:sy n="43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D92F21E-4A76-43B9-82DE-4D3242BF1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0C83D-1BB1-4BCD-A6C6-7F38D9DD7BE4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F079E-2898-44C6-941C-9D2BB1BB840C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5A3C4-A262-4F7E-A8BF-AD50E92517A3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27793-372A-4563-9BF1-CDC419CEF442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22E2E-CE08-48D8-8BE1-D380DF95B6FC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771DD-80D7-418E-9F45-2514D97061B7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099F2-FE4D-45EE-A196-4F317E24DF66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33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34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5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36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34" name="Picture 43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DE7938-90D7-4005-8697-5C0FFD20B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FA99-7BE7-4D3D-BDAB-25EB5934A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58F38-30AE-4EB9-AC86-D76F9858E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1F810-CA8D-4CE6-A891-E5020E75B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AF102-D6AD-4AB0-824D-E9186AC0D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9A938-A05F-4C65-9E67-3B0A6E4E7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8AD5E-8BC7-4896-B016-FB705B0E3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BDAB-7141-4811-AB01-2DE5D5478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C1766-24EE-4987-B97C-4D75FFA04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A9EF-6128-46BD-A4F1-2121DFF38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3BE3D-2D85-44F3-A413-74DB3005A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9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540A85FF-AC26-4973-97A2-08DFAFCC3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A Tragic Conclusion</a:t>
            </a:r>
          </a:p>
        </p:txBody>
      </p:sp>
      <p:pic>
        <p:nvPicPr>
          <p:cNvPr id="3075" name="Picture 3" descr="Lincol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3413" y="1676400"/>
            <a:ext cx="34655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46212"/>
          </a:xfrm>
        </p:spPr>
        <p:txBody>
          <a:bodyPr/>
          <a:lstStyle/>
          <a:p>
            <a:pPr eaLnBrk="1" hangingPunct="1"/>
            <a:r>
              <a:rPr lang="en-US" smtClean="0"/>
              <a:t>Johnson’s Reconstruction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states re-admitted under Lincoln’s 10% plan remain in place</a:t>
            </a:r>
          </a:p>
          <a:p>
            <a:pPr eaLnBrk="1" hangingPunct="1"/>
            <a:r>
              <a:rPr lang="en-US" smtClean="0"/>
              <a:t>By the end of </a:t>
            </a:r>
            <a:r>
              <a:rPr lang="en-US" smtClean="0"/>
              <a:t>1865 all former CSA states all states except Texas re-admitted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937"/>
          </a:xfrm>
        </p:spPr>
        <p:txBody>
          <a:bodyPr/>
          <a:lstStyle/>
          <a:p>
            <a:pPr eaLnBrk="1" hangingPunct="1"/>
            <a:r>
              <a:rPr lang="en-US" smtClean="0"/>
              <a:t>Congress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Congress refuses to accept representatives from reconstructed states</a:t>
            </a:r>
          </a:p>
          <a:p>
            <a:pPr eaLnBrk="1" hangingPunct="1"/>
            <a:r>
              <a:rPr lang="en-US" smtClean="0"/>
              <a:t>What does this indicate about Reconstruction?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A Tragic Conclusion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572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1864 Conspiracy to KIDNAP President Lincoln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Plot created by John Wilkes Booth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Help from David Herold, George Atzerot, Lewis Powell, Edman Spangler, &amp; Mary Surratt</a:t>
            </a:r>
          </a:p>
        </p:txBody>
      </p:sp>
      <p:pic>
        <p:nvPicPr>
          <p:cNvPr id="4100" name="Picture 4" descr="LincolnConsp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962400"/>
            <a:ext cx="3276600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John 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676400"/>
            <a:ext cx="17335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A Tragic Conclusion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Kidnap attempt failed March 17, 1865</a:t>
            </a:r>
          </a:p>
          <a:p>
            <a:pPr eaLnBrk="1" hangingPunct="1"/>
            <a:r>
              <a:rPr lang="en-US" smtClean="0"/>
              <a:t>New Plan after Appomattox Court House</a:t>
            </a:r>
          </a:p>
          <a:p>
            <a:pPr lvl="1" eaLnBrk="1" hangingPunct="1"/>
            <a:r>
              <a:rPr lang="en-US" smtClean="0"/>
              <a:t>Powell to kill Sec. State Seward</a:t>
            </a:r>
          </a:p>
          <a:p>
            <a:pPr lvl="1" eaLnBrk="1" hangingPunct="1"/>
            <a:r>
              <a:rPr lang="en-US" smtClean="0"/>
              <a:t>Atzerodt to kill Vice President Johnson</a:t>
            </a:r>
          </a:p>
          <a:p>
            <a:pPr lvl="1" eaLnBrk="1" hangingPunct="1"/>
            <a:r>
              <a:rPr lang="en-US" smtClean="0"/>
              <a:t>Booth to kill President Lincoln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A Tragic Conclusion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Only Booth succeeds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6148" name="Picture 5" descr="Lincoln's Assasin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8956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A Tragic Conclusion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Conspirators convicted on June 29, 1865</a:t>
            </a:r>
          </a:p>
          <a:p>
            <a:pPr eaLnBrk="1" hangingPunct="1"/>
            <a:r>
              <a:rPr lang="en-US" smtClean="0"/>
              <a:t>Atzerodt, Herold, Powell, Surratt hanged (July 7, 1865)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Tragic Conclusion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Dr. Mudd and Spangler sentenced to life in prison.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8196" name="Picture 5" descr="mud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429000"/>
            <a:ext cx="23193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Sangl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276600"/>
            <a:ext cx="19446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Tragic Conclusion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will this effect Reconstruction?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937"/>
          </a:xfrm>
        </p:spPr>
        <p:txBody>
          <a:bodyPr/>
          <a:lstStyle/>
          <a:p>
            <a:pPr eaLnBrk="1" hangingPunct="1"/>
            <a:r>
              <a:rPr lang="en-US" smtClean="0"/>
              <a:t>Johnson’s Plan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Amnesty to all southerners who took an oath of loyalty</a:t>
            </a:r>
          </a:p>
          <a:p>
            <a:pPr eaLnBrk="1" hangingPunct="1"/>
            <a:r>
              <a:rPr lang="en-US" smtClean="0"/>
              <a:t>Wealthy southerners and former Confederate officials need presidential pardon to qualify for amnesty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46212"/>
          </a:xfrm>
        </p:spPr>
        <p:txBody>
          <a:bodyPr/>
          <a:lstStyle/>
          <a:p>
            <a:pPr eaLnBrk="1" hangingPunct="1"/>
            <a:r>
              <a:rPr lang="en-US" smtClean="0"/>
              <a:t>Johnson’s Reconstruction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Re-admittance of southern states</a:t>
            </a:r>
          </a:p>
          <a:p>
            <a:pPr lvl="1" eaLnBrk="1" hangingPunct="1"/>
            <a:r>
              <a:rPr lang="en-US" smtClean="0"/>
              <a:t>President appoints temporary governor</a:t>
            </a:r>
          </a:p>
          <a:p>
            <a:pPr lvl="1" eaLnBrk="1" hangingPunct="1"/>
            <a:r>
              <a:rPr lang="en-US" smtClean="0"/>
              <a:t>Southerners that have taken an oath of loyalty elect delegates to revise their state constitutions</a:t>
            </a:r>
          </a:p>
          <a:p>
            <a:pPr lvl="1" eaLnBrk="1" hangingPunct="1"/>
            <a:r>
              <a:rPr lang="en-US" smtClean="0"/>
              <a:t>Voters elect representatives to US Congress</a:t>
            </a:r>
          </a:p>
          <a:p>
            <a:pPr lvl="1" eaLnBrk="1" hangingPunct="1"/>
            <a:r>
              <a:rPr lang="en-US" smtClean="0"/>
              <a:t>Gov’t must declare secession illegal</a:t>
            </a:r>
          </a:p>
          <a:p>
            <a:pPr lvl="1" eaLnBrk="1" hangingPunct="1"/>
            <a:r>
              <a:rPr lang="en-US" smtClean="0"/>
              <a:t>Refuse to pay Confederate debts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514</TotalTime>
  <Words>237</Words>
  <Application>Microsoft Office PowerPoint</Application>
  <PresentationFormat>On-screen Show (4:3)</PresentationFormat>
  <Paragraphs>43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Network Blitz</vt:lpstr>
      <vt:lpstr>A Tragic Conclusion</vt:lpstr>
      <vt:lpstr>A Tragic Conclusion</vt:lpstr>
      <vt:lpstr>A Tragic Conclusion</vt:lpstr>
      <vt:lpstr>A Tragic Conclusion</vt:lpstr>
      <vt:lpstr>A Tragic Conclusion</vt:lpstr>
      <vt:lpstr>Tragic Conclusion</vt:lpstr>
      <vt:lpstr>Tragic Conclusion</vt:lpstr>
      <vt:lpstr>Johnson’s Plan</vt:lpstr>
      <vt:lpstr>Johnson’s Reconstruction</vt:lpstr>
      <vt:lpstr>Johnson’s Reconstruction</vt:lpstr>
      <vt:lpstr>Congress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Tragic Conclusion</dc:title>
  <dc:creator>Robert John Koch</dc:creator>
  <cp:lastModifiedBy>cf_koch</cp:lastModifiedBy>
  <cp:revision>11</cp:revision>
  <cp:lastPrinted>1601-01-01T00:00:00Z</cp:lastPrinted>
  <dcterms:created xsi:type="dcterms:W3CDTF">2006-05-18T17:01:14Z</dcterms:created>
  <dcterms:modified xsi:type="dcterms:W3CDTF">2011-05-10T16:02:30Z</dcterms:modified>
</cp:coreProperties>
</file>