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DBD3"/>
    <a:srgbClr val="E6E3D0"/>
    <a:srgbClr val="E1DEC5"/>
    <a:srgbClr val="8F6D58"/>
    <a:srgbClr val="906D58"/>
    <a:srgbClr val="EDE7E3"/>
    <a:srgbClr val="EAE3DE"/>
    <a:srgbClr val="E2D7D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3" d="100"/>
          <a:sy n="63" d="100"/>
        </p:scale>
        <p:origin x="-93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pic>
        <p:nvPicPr>
          <p:cNvPr id="5" name="Picture 3" descr="A:\minispi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4" descr="Canvas"/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pic>
        <p:nvPicPr>
          <p:cNvPr id="7" name="Picture 5" descr="A:\minispir.GIF"/>
          <p:cNvPicPr>
            <a:picLocks noChangeAspect="1" noChangeArrowheads="1"/>
          </p:cNvPicPr>
          <p:nvPr/>
        </p:nvPicPr>
        <p:blipFill>
          <a:blip r:embed="rId3" cstate="print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10842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522663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516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CB5C4-8F02-47FE-926E-B966F0C355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69DA77-FEF7-40E8-BD20-AC935E9A1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3F3700-D8CE-44CC-BAE3-C6007C263A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1BB4C-B037-44D5-A81A-8AAF674389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A7546-8E63-4124-A598-3249EC3025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39DAA-C74B-4826-9BF0-F2BF1FC0AE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3FAF6-5917-408E-8ADB-618C067F8C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F1D55-22BC-4908-AFFD-54C389D7C9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0B7A0B-FFBC-4C8A-9D03-74D57ADC23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DB2FAF-59E1-43F9-9CE2-909AA6733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630C7D-419C-4264-9163-62DB7F608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906D58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5" name="Rectangle 37"/>
          <p:cNvSpPr>
            <a:spLocks noChangeArrowheads="1"/>
          </p:cNvSpPr>
          <p:nvPr/>
        </p:nvSpPr>
        <p:spPr bwMode="ltGray">
          <a:xfrm>
            <a:off x="609600" y="228600"/>
            <a:ext cx="8239125" cy="6391275"/>
          </a:xfrm>
          <a:prstGeom prst="rect">
            <a:avLst/>
          </a:prstGeom>
          <a:solidFill>
            <a:srgbClr val="EDE7E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2087" name="Line 39"/>
          <p:cNvSpPr>
            <a:spLocks noChangeShapeType="1"/>
          </p:cNvSpPr>
          <p:nvPr/>
        </p:nvSpPr>
        <p:spPr bwMode="ltGray">
          <a:xfrm>
            <a:off x="1016000" y="1600200"/>
            <a:ext cx="76708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8" name="Picture 42" descr="A:\minispir.GIF"/>
          <p:cNvPicPr>
            <a:picLocks noChangeAspect="1" noChangeArrowheads="1"/>
          </p:cNvPicPr>
          <p:nvPr/>
        </p:nvPicPr>
        <p:blipFill>
          <a:blip r:embed="rId13" cstate="print"/>
          <a:srcRect b="5333"/>
          <a:stretch>
            <a:fillRect/>
          </a:stretch>
        </p:blipFill>
        <p:spPr bwMode="ltGray">
          <a:xfrm>
            <a:off x="0" y="50800"/>
            <a:ext cx="1181100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43" descr="A:\minispir.GIF"/>
          <p:cNvPicPr>
            <a:picLocks noChangeAspect="1" noChangeArrowheads="1"/>
          </p:cNvPicPr>
          <p:nvPr/>
        </p:nvPicPr>
        <p:blipFill>
          <a:blip r:embed="rId13" cstate="print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95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44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96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2813" y="61071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97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18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B14882A-21EF-43BA-B276-BAF235D703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#6- The Birth of Political Parties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Chapter 10 Section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Modern Political Parties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Primary Job</a:t>
            </a:r>
          </a:p>
          <a:p>
            <a:pPr lvl="1" eaLnBrk="1" hangingPunct="1"/>
            <a:r>
              <a:rPr lang="en-US" smtClean="0"/>
              <a:t>Get candidates elected into office</a:t>
            </a:r>
          </a:p>
        </p:txBody>
      </p:sp>
      <p:pic>
        <p:nvPicPr>
          <p:cNvPr id="12292" name="Picture 6" descr="Obam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3124200"/>
            <a:ext cx="251460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Modern Political Parties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Secondary Jobs</a:t>
            </a:r>
          </a:p>
          <a:p>
            <a:pPr lvl="1" eaLnBrk="1" hangingPunct="1"/>
            <a:r>
              <a:rPr lang="en-US" sz="2400" smtClean="0"/>
              <a:t>Provide qualified candidates for political jobs</a:t>
            </a:r>
          </a:p>
          <a:p>
            <a:pPr lvl="1" eaLnBrk="1" hangingPunct="1"/>
            <a:r>
              <a:rPr lang="en-US" sz="2400" smtClean="0"/>
              <a:t>Limit the number of candidates running for each office</a:t>
            </a:r>
          </a:p>
          <a:p>
            <a:pPr lvl="1" eaLnBrk="1" hangingPunct="1"/>
            <a:r>
              <a:rPr lang="en-US" sz="2400" smtClean="0"/>
              <a:t>Draw up platforms</a:t>
            </a:r>
          </a:p>
          <a:p>
            <a:pPr lvl="1" eaLnBrk="1" hangingPunct="1"/>
            <a:r>
              <a:rPr lang="en-US" sz="2400" smtClean="0"/>
              <a:t>Pay for campaigns</a:t>
            </a:r>
          </a:p>
          <a:p>
            <a:pPr lvl="1" eaLnBrk="1" hangingPunct="1"/>
            <a:r>
              <a:rPr lang="en-US" sz="2400" smtClean="0"/>
              <a:t>Inform voters</a:t>
            </a:r>
          </a:p>
          <a:p>
            <a:pPr lvl="1" eaLnBrk="1" hangingPunct="1"/>
            <a:r>
              <a:rPr lang="en-US" sz="2400" smtClean="0"/>
              <a:t>Watchdog</a:t>
            </a:r>
          </a:p>
          <a:p>
            <a:pPr lvl="1" eaLnBrk="1" hangingPunct="1"/>
            <a:r>
              <a:rPr lang="en-US" sz="2400" smtClean="0"/>
              <a:t>Provide communication between voters and the gov’t.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Birth Of Political Parties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Political Party- A group of people that have similar beliefs about how the government should be run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Birth of Political Parties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American political parties developed during the Washington administration</a:t>
            </a:r>
          </a:p>
          <a:p>
            <a:pPr eaLnBrk="1" hangingPunct="1"/>
            <a:r>
              <a:rPr lang="en-US" smtClean="0"/>
              <a:t>Developed out of disagreements between Alexander Hamilton and Thomas Jefferson over the direction of America and its government</a:t>
            </a:r>
          </a:p>
        </p:txBody>
      </p:sp>
      <p:pic>
        <p:nvPicPr>
          <p:cNvPr id="5124" name="Picture 1028" descr="C:\My Documents\My Pictures\Hamilt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4572000"/>
            <a:ext cx="1349375" cy="190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1029" descr="C:\My Documents\My Pictures\jeffers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4572000"/>
            <a:ext cx="1495425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Birth of Political Parties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Federalist Party</a:t>
            </a:r>
          </a:p>
          <a:p>
            <a:pPr lvl="1" eaLnBrk="1" hangingPunct="1"/>
            <a:r>
              <a:rPr lang="en-US" smtClean="0"/>
              <a:t>Started by Alexander Hamilton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Democratic-Republicans </a:t>
            </a:r>
          </a:p>
          <a:p>
            <a:pPr lvl="1" eaLnBrk="1" hangingPunct="1"/>
            <a:r>
              <a:rPr lang="en-US" smtClean="0"/>
              <a:t>Sometimes called Republicans</a:t>
            </a:r>
          </a:p>
          <a:p>
            <a:pPr lvl="1" eaLnBrk="1" hangingPunct="1"/>
            <a:r>
              <a:rPr lang="en-US" smtClean="0"/>
              <a:t>Started by Thomas Jefferson and James Madison</a:t>
            </a:r>
          </a:p>
        </p:txBody>
      </p:sp>
      <p:pic>
        <p:nvPicPr>
          <p:cNvPr id="6148" name="Picture 4" descr="C:\My Documents\My Pictures\Hamilt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1981200"/>
            <a:ext cx="917575" cy="129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 descr="C:\My Documents\My Pictures\jeffers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5029200"/>
            <a:ext cx="123507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 descr="C:\My Documents\My Pictures\madiso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9000" y="5029200"/>
            <a:ext cx="1533525" cy="142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Supporters of the Parties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Federalists supported by-</a:t>
            </a:r>
          </a:p>
          <a:p>
            <a:pPr lvl="1" eaLnBrk="1" hangingPunct="1"/>
            <a:r>
              <a:rPr lang="en-US" smtClean="0"/>
              <a:t>Manufacturers</a:t>
            </a:r>
          </a:p>
          <a:p>
            <a:pPr lvl="1" eaLnBrk="1" hangingPunct="1"/>
            <a:r>
              <a:rPr lang="en-US" smtClean="0"/>
              <a:t>Business People</a:t>
            </a:r>
          </a:p>
          <a:p>
            <a:pPr lvl="1" eaLnBrk="1" hangingPunct="1"/>
            <a:r>
              <a:rPr lang="en-US" smtClean="0"/>
              <a:t>Creditors</a:t>
            </a:r>
          </a:p>
          <a:p>
            <a:pPr lvl="1" eaLnBrk="1" hangingPunct="1"/>
            <a:r>
              <a:rPr lang="en-US" smtClean="0"/>
              <a:t>People of upper economic class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Supporters of the Parties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Democratic-Republicans supported by</a:t>
            </a:r>
          </a:p>
          <a:p>
            <a:pPr lvl="1" eaLnBrk="1" hangingPunct="1"/>
            <a:r>
              <a:rPr lang="en-US" smtClean="0"/>
              <a:t>Farmers</a:t>
            </a:r>
          </a:p>
          <a:p>
            <a:pPr lvl="1" eaLnBrk="1" hangingPunct="1"/>
            <a:r>
              <a:rPr lang="en-US" smtClean="0"/>
              <a:t>Planters</a:t>
            </a:r>
          </a:p>
          <a:p>
            <a:pPr lvl="1" eaLnBrk="1" hangingPunct="1"/>
            <a:r>
              <a:rPr lang="en-US" smtClean="0"/>
              <a:t>Debtors</a:t>
            </a:r>
          </a:p>
          <a:p>
            <a:pPr lvl="1" eaLnBrk="1" hangingPunct="1"/>
            <a:r>
              <a:rPr lang="en-US" smtClean="0"/>
              <a:t>Laborers</a:t>
            </a:r>
          </a:p>
          <a:p>
            <a:pPr lvl="1" eaLnBrk="1" hangingPunct="1"/>
            <a:r>
              <a:rPr lang="en-US" smtClean="0"/>
              <a:t>People of lower economic class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Ideas About the Government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Federalist-	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Strong centralized government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Loose construction of Constitution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Gov’t lead by educated elite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Democratic-Republicans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Decentralized government (States’ Rights)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Strict construction of Constitution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Gov’t lead by common man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Domestic Policy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Federalist</a:t>
            </a:r>
          </a:p>
          <a:p>
            <a:pPr lvl="1" eaLnBrk="1" hangingPunct="1"/>
            <a:r>
              <a:rPr lang="en-US" smtClean="0"/>
              <a:t>Favored the Bank of the United States</a:t>
            </a:r>
          </a:p>
          <a:p>
            <a:pPr lvl="1" eaLnBrk="1" hangingPunct="1"/>
            <a:r>
              <a:rPr lang="en-US" smtClean="0"/>
              <a:t>High (Protective) Tariffs</a:t>
            </a:r>
          </a:p>
          <a:p>
            <a:pPr eaLnBrk="1" hangingPunct="1"/>
            <a:r>
              <a:rPr lang="en-US" smtClean="0"/>
              <a:t>Democratic Republicans</a:t>
            </a:r>
          </a:p>
          <a:p>
            <a:pPr lvl="1" eaLnBrk="1" hangingPunct="1"/>
            <a:r>
              <a:rPr lang="en-US" smtClean="0"/>
              <a:t>Opposed the Bank of the United States</a:t>
            </a:r>
          </a:p>
          <a:p>
            <a:pPr lvl="1" eaLnBrk="1" hangingPunct="1"/>
            <a:r>
              <a:rPr lang="en-US" smtClean="0"/>
              <a:t>Low (Revenue) Tariffs</a:t>
            </a:r>
          </a:p>
          <a:p>
            <a:pPr lvl="1" eaLnBrk="1" hangingPunct="1"/>
            <a:r>
              <a:rPr lang="en-US" smtClean="0"/>
              <a:t>Few (if any) domestic taxes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Foreign Policy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Federalists-</a:t>
            </a:r>
          </a:p>
          <a:p>
            <a:pPr lvl="1" eaLnBrk="1" hangingPunct="1"/>
            <a:r>
              <a:rPr lang="en-US" smtClean="0"/>
              <a:t>Oppose French Revolution</a:t>
            </a:r>
          </a:p>
          <a:p>
            <a:pPr lvl="1" eaLnBrk="1" hangingPunct="1"/>
            <a:r>
              <a:rPr lang="en-US" smtClean="0"/>
              <a:t>Want to side with English in French Revolution</a:t>
            </a:r>
          </a:p>
          <a:p>
            <a:pPr eaLnBrk="1" hangingPunct="1"/>
            <a:r>
              <a:rPr lang="en-US" smtClean="0"/>
              <a:t>Democratic-Republicans</a:t>
            </a:r>
          </a:p>
          <a:p>
            <a:pPr lvl="1" eaLnBrk="1" hangingPunct="1"/>
            <a:r>
              <a:rPr lang="en-US" smtClean="0"/>
              <a:t>Support French Revolution</a:t>
            </a:r>
          </a:p>
          <a:p>
            <a:pPr lvl="1" eaLnBrk="1" hangingPunct="1"/>
            <a:r>
              <a:rPr lang="en-US" smtClean="0"/>
              <a:t>Want to assist the French Republic</a:t>
            </a:r>
          </a:p>
          <a:p>
            <a:pPr lvl="2"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Notebook">
  <a:themeElements>
    <a:clrScheme name="Notebook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Noteboo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Notebook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564</TotalTime>
  <Words>228</Words>
  <Application>Microsoft Office PowerPoint</Application>
  <PresentationFormat>On-screen Show (4:3)</PresentationFormat>
  <Paragraphs>63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Times New Roman</vt:lpstr>
      <vt:lpstr>Arial</vt:lpstr>
      <vt:lpstr>Calibri</vt:lpstr>
      <vt:lpstr>Notebook</vt:lpstr>
      <vt:lpstr>#6- The Birth of Political Parties</vt:lpstr>
      <vt:lpstr>The Birth Of Political Parties</vt:lpstr>
      <vt:lpstr>Birth of Political Parties</vt:lpstr>
      <vt:lpstr>Birth of Political Parties</vt:lpstr>
      <vt:lpstr>Supporters of the Parties</vt:lpstr>
      <vt:lpstr>Supporters of the Parties</vt:lpstr>
      <vt:lpstr>Ideas About the Government </vt:lpstr>
      <vt:lpstr>Domestic Policy</vt:lpstr>
      <vt:lpstr>Foreign Policy</vt:lpstr>
      <vt:lpstr>Modern Political Parties</vt:lpstr>
      <vt:lpstr>Modern Political Parties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Birth of Political Parties</dc:title>
  <dc:creator>Robert John Koch</dc:creator>
  <cp:lastModifiedBy>cf_koch</cp:lastModifiedBy>
  <cp:revision>8</cp:revision>
  <cp:lastPrinted>1601-01-01T00:00:00Z</cp:lastPrinted>
  <dcterms:created xsi:type="dcterms:W3CDTF">2007-12-17T21:20:48Z</dcterms:created>
  <dcterms:modified xsi:type="dcterms:W3CDTF">2011-01-30T17:23:43Z</dcterms:modified>
</cp:coreProperties>
</file>