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132638" cy="9418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1" autoAdjust="0"/>
    <p:restoredTop sz="86460" autoAdjust="0"/>
  </p:normalViewPr>
  <p:slideViewPr>
    <p:cSldViewPr>
      <p:cViewPr varScale="1">
        <p:scale>
          <a:sx n="43" d="100"/>
          <a:sy n="43" d="100"/>
        </p:scale>
        <p:origin x="-2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90863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40188" y="0"/>
            <a:ext cx="3090862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1B5C9-770B-4EB0-90B1-2B13AE1B46E6}" type="datetimeFigureOut">
              <a:rPr lang="en-US" smtClean="0"/>
              <a:t>5/9/2011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45563"/>
            <a:ext cx="3090863" cy="471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40188" y="8945563"/>
            <a:ext cx="3090862" cy="471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72EDA-2298-42F8-B3DF-08824EE406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5144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5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Rectangle 2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2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BED403-221F-4560-9B7B-55819F97A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8E475-8932-4D68-8CD8-E70734280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7E5B4-FA5E-4FF7-87F9-204AE6E31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53CBF-8069-4113-BC6C-CD88738F04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70D6D-93CF-4512-9D36-59CB22A4B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B833C-0AA0-475E-864B-1CEAF937BB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F980F-6A65-44FE-A490-750C03746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EFE7C-5E62-425D-8A52-56B29D406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DCD5F-A02C-47AB-9778-233DF955C6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32C97-59DB-4905-B404-11B6DBB35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379AB-0F86-40D9-ABC5-085B3258D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8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/>
              <a:ahLst/>
              <a:cxnLst>
                <a:cxn ang="0">
                  <a:pos x="5700" y="86"/>
                </a:cxn>
                <a:cxn ang="0">
                  <a:pos x="5508" y="86"/>
                </a:cxn>
                <a:cxn ang="0">
                  <a:pos x="5454" y="76"/>
                </a:cxn>
                <a:cxn ang="0">
                  <a:pos x="5448" y="65"/>
                </a:cxn>
                <a:cxn ang="0">
                  <a:pos x="5442" y="44"/>
                </a:cxn>
                <a:cxn ang="0">
                  <a:pos x="5414" y="18"/>
                </a:cxn>
                <a:cxn ang="0">
                  <a:pos x="5332" y="7"/>
                </a:cxn>
                <a:cxn ang="0">
                  <a:pos x="5051" y="22"/>
                </a:cxn>
                <a:cxn ang="0">
                  <a:pos x="4986" y="55"/>
                </a:cxn>
                <a:cxn ang="0">
                  <a:pos x="4854" y="102"/>
                </a:cxn>
                <a:cxn ang="0">
                  <a:pos x="4740" y="112"/>
                </a:cxn>
                <a:cxn ang="0">
                  <a:pos x="4662" y="91"/>
                </a:cxn>
                <a:cxn ang="0">
                  <a:pos x="4598" y="25"/>
                </a:cxn>
                <a:cxn ang="0">
                  <a:pos x="4514" y="9"/>
                </a:cxn>
                <a:cxn ang="0">
                  <a:pos x="4410" y="39"/>
                </a:cxn>
                <a:cxn ang="0">
                  <a:pos x="4236" y="81"/>
                </a:cxn>
                <a:cxn ang="0">
                  <a:pos x="4020" y="102"/>
                </a:cxn>
                <a:cxn ang="0">
                  <a:pos x="3810" y="102"/>
                </a:cxn>
                <a:cxn ang="0">
                  <a:pos x="3654" y="76"/>
                </a:cxn>
                <a:cxn ang="0">
                  <a:pos x="3594" y="50"/>
                </a:cxn>
                <a:cxn ang="0">
                  <a:pos x="3528" y="44"/>
                </a:cxn>
                <a:cxn ang="0">
                  <a:pos x="3480" y="55"/>
                </a:cxn>
                <a:cxn ang="0">
                  <a:pos x="3420" y="76"/>
                </a:cxn>
                <a:cxn ang="0">
                  <a:pos x="3048" y="112"/>
                </a:cxn>
                <a:cxn ang="0">
                  <a:pos x="2844" y="128"/>
                </a:cxn>
                <a:cxn ang="0">
                  <a:pos x="2742" y="117"/>
                </a:cxn>
                <a:cxn ang="0">
                  <a:pos x="2710" y="56"/>
                </a:cxn>
                <a:cxn ang="0">
                  <a:pos x="2658" y="50"/>
                </a:cxn>
                <a:cxn ang="0">
                  <a:pos x="2558" y="95"/>
                </a:cxn>
                <a:cxn ang="0">
                  <a:pos x="2444" y="109"/>
                </a:cxn>
                <a:cxn ang="0">
                  <a:pos x="2322" y="91"/>
                </a:cxn>
                <a:cxn ang="0">
                  <a:pos x="2274" y="70"/>
                </a:cxn>
                <a:cxn ang="0">
                  <a:pos x="2185" y="3"/>
                </a:cxn>
                <a:cxn ang="0">
                  <a:pos x="2048" y="64"/>
                </a:cxn>
                <a:cxn ang="0">
                  <a:pos x="1794" y="102"/>
                </a:cxn>
                <a:cxn ang="0">
                  <a:pos x="1560" y="91"/>
                </a:cxn>
                <a:cxn ang="0">
                  <a:pos x="1482" y="76"/>
                </a:cxn>
                <a:cxn ang="0">
                  <a:pos x="1428" y="50"/>
                </a:cxn>
                <a:cxn ang="0">
                  <a:pos x="1374" y="44"/>
                </a:cxn>
                <a:cxn ang="0">
                  <a:pos x="1308" y="55"/>
                </a:cxn>
                <a:cxn ang="0">
                  <a:pos x="1140" y="107"/>
                </a:cxn>
                <a:cxn ang="0">
                  <a:pos x="948" y="143"/>
                </a:cxn>
                <a:cxn ang="0">
                  <a:pos x="708" y="138"/>
                </a:cxn>
                <a:cxn ang="0">
                  <a:pos x="534" y="96"/>
                </a:cxn>
                <a:cxn ang="0">
                  <a:pos x="444" y="55"/>
                </a:cxn>
                <a:cxn ang="0">
                  <a:pos x="396" y="34"/>
                </a:cxn>
                <a:cxn ang="0">
                  <a:pos x="378" y="39"/>
                </a:cxn>
                <a:cxn ang="0">
                  <a:pos x="342" y="70"/>
                </a:cxn>
                <a:cxn ang="0">
                  <a:pos x="288" y="96"/>
                </a:cxn>
                <a:cxn ang="0">
                  <a:pos x="192" y="112"/>
                </a:cxn>
                <a:cxn ang="0">
                  <a:pos x="90" y="112"/>
                </a:cxn>
                <a:cxn ang="0">
                  <a:pos x="0" y="96"/>
                </a:cxn>
                <a:cxn ang="0">
                  <a:pos x="5760" y="44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19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/>
              <a:ahLst/>
              <a:cxnLst>
                <a:cxn ang="0">
                  <a:pos x="4993" y="66"/>
                </a:cxn>
                <a:cxn ang="0">
                  <a:pos x="4771" y="132"/>
                </a:cxn>
                <a:cxn ang="0">
                  <a:pos x="4640" y="96"/>
                </a:cxn>
                <a:cxn ang="0">
                  <a:pos x="4598" y="36"/>
                </a:cxn>
                <a:cxn ang="0">
                  <a:pos x="4478" y="30"/>
                </a:cxn>
                <a:cxn ang="0">
                  <a:pos x="4186" y="108"/>
                </a:cxn>
                <a:cxn ang="0">
                  <a:pos x="3815" y="120"/>
                </a:cxn>
                <a:cxn ang="0">
                  <a:pos x="3617" y="72"/>
                </a:cxn>
                <a:cxn ang="0">
                  <a:pos x="3510" y="60"/>
                </a:cxn>
                <a:cxn ang="0">
                  <a:pos x="3336" y="96"/>
                </a:cxn>
                <a:cxn ang="0">
                  <a:pos x="2846" y="150"/>
                </a:cxn>
                <a:cxn ang="0">
                  <a:pos x="2703" y="96"/>
                </a:cxn>
                <a:cxn ang="0">
                  <a:pos x="2619" y="90"/>
                </a:cxn>
                <a:cxn ang="0">
                  <a:pos x="2416" y="132"/>
                </a:cxn>
                <a:cxn ang="0">
                  <a:pos x="2278" y="84"/>
                </a:cxn>
                <a:cxn ang="0">
                  <a:pos x="2151" y="36"/>
                </a:cxn>
                <a:cxn ang="0">
                  <a:pos x="1947" y="120"/>
                </a:cxn>
                <a:cxn ang="0">
                  <a:pos x="1525" y="102"/>
                </a:cxn>
                <a:cxn ang="0">
                  <a:pos x="1429" y="60"/>
                </a:cxn>
                <a:cxn ang="0">
                  <a:pos x="1333" y="60"/>
                </a:cxn>
                <a:cxn ang="0">
                  <a:pos x="1058" y="150"/>
                </a:cxn>
                <a:cxn ang="0">
                  <a:pos x="652" y="150"/>
                </a:cxn>
                <a:cxn ang="0">
                  <a:pos x="442" y="66"/>
                </a:cxn>
                <a:cxn ang="0">
                  <a:pos x="377" y="48"/>
                </a:cxn>
                <a:cxn ang="0">
                  <a:pos x="305" y="108"/>
                </a:cxn>
                <a:cxn ang="0">
                  <a:pos x="144" y="138"/>
                </a:cxn>
                <a:cxn ang="0">
                  <a:pos x="0" y="96"/>
                </a:cxn>
                <a:cxn ang="0">
                  <a:pos x="167" y="120"/>
                </a:cxn>
                <a:cxn ang="0">
                  <a:pos x="323" y="84"/>
                </a:cxn>
                <a:cxn ang="0">
                  <a:pos x="383" y="24"/>
                </a:cxn>
                <a:cxn ang="0">
                  <a:pos x="460" y="60"/>
                </a:cxn>
                <a:cxn ang="0">
                  <a:pos x="706" y="144"/>
                </a:cxn>
                <a:cxn ang="0">
                  <a:pos x="1100" y="120"/>
                </a:cxn>
                <a:cxn ang="0">
                  <a:pos x="1345" y="36"/>
                </a:cxn>
                <a:cxn ang="0">
                  <a:pos x="1441" y="48"/>
                </a:cxn>
                <a:cxn ang="0">
                  <a:pos x="1561" y="90"/>
                </a:cxn>
                <a:cxn ang="0">
                  <a:pos x="1971" y="96"/>
                </a:cxn>
                <a:cxn ang="0">
                  <a:pos x="2235" y="3"/>
                </a:cxn>
                <a:cxn ang="0">
                  <a:pos x="2350" y="102"/>
                </a:cxn>
                <a:cxn ang="0">
                  <a:pos x="2559" y="96"/>
                </a:cxn>
                <a:cxn ang="0">
                  <a:pos x="2715" y="24"/>
                </a:cxn>
                <a:cxn ang="0">
                  <a:pos x="2792" y="132"/>
                </a:cxn>
                <a:cxn ang="0">
                  <a:pos x="3127" y="102"/>
                </a:cxn>
                <a:cxn ang="0">
                  <a:pos x="3486" y="48"/>
                </a:cxn>
                <a:cxn ang="0">
                  <a:pos x="3582" y="42"/>
                </a:cxn>
                <a:cxn ang="0">
                  <a:pos x="3731" y="90"/>
                </a:cxn>
                <a:cxn ang="0">
                  <a:pos x="4078" y="102"/>
                </a:cxn>
                <a:cxn ang="0">
                  <a:pos x="4419" y="30"/>
                </a:cxn>
                <a:cxn ang="0">
                  <a:pos x="4574" y="6"/>
                </a:cxn>
                <a:cxn ang="0">
                  <a:pos x="4628" y="60"/>
                </a:cxn>
                <a:cxn ang="0">
                  <a:pos x="4724" y="108"/>
                </a:cxn>
                <a:cxn ang="0">
                  <a:pos x="4927" y="84"/>
                </a:cxn>
                <a:cxn ang="0">
                  <a:pos x="5118" y="14"/>
                </a:cxn>
                <a:cxn ang="0">
                  <a:pos x="5280" y="9"/>
                </a:cxn>
                <a:cxn ang="0">
                  <a:pos x="5453" y="36"/>
                </a:cxn>
                <a:cxn ang="0">
                  <a:pos x="5465" y="72"/>
                </a:cxn>
                <a:cxn ang="0">
                  <a:pos x="5656" y="90"/>
                </a:cxn>
                <a:cxn ang="0">
                  <a:pos x="5710" y="102"/>
                </a:cxn>
                <a:cxn ang="0">
                  <a:pos x="5477" y="90"/>
                </a:cxn>
                <a:cxn ang="0">
                  <a:pos x="5453" y="60"/>
                </a:cxn>
                <a:cxn ang="0">
                  <a:pos x="5393" y="30"/>
                </a:cxn>
                <a:cxn ang="0">
                  <a:pos x="5219" y="24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2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2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B7C31A4F-D3D1-44DA-8248-3366ED1B8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Chapter 20	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Reconstruction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Types of Reconstruction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Physical Reconstruction-</a:t>
            </a:r>
          </a:p>
          <a:p>
            <a:pPr eaLnBrk="1" hangingPunct="1">
              <a:defRPr/>
            </a:pPr>
            <a:r>
              <a:rPr lang="en-US" smtClean="0"/>
              <a:t>Political Reconstruction-</a:t>
            </a:r>
          </a:p>
          <a:p>
            <a:pPr eaLnBrk="1" hangingPunct="1">
              <a:defRPr/>
            </a:pPr>
            <a:r>
              <a:rPr lang="en-US" smtClean="0"/>
              <a:t>Economic Reconstruction-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Control of Reconstruction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Competition between President and Congress over who should control Reconstruction</a:t>
            </a:r>
          </a:p>
          <a:p>
            <a:pPr lvl="1" eaLnBrk="1" hangingPunct="1">
              <a:defRPr/>
            </a:pPr>
            <a:r>
              <a:rPr lang="en-US" smtClean="0"/>
              <a:t>Lincoln wants to reunite nation as quickly and painlessly as possible</a:t>
            </a:r>
          </a:p>
          <a:p>
            <a:pPr lvl="1" eaLnBrk="1" hangingPunct="1">
              <a:defRPr/>
            </a:pPr>
            <a:r>
              <a:rPr lang="en-US" smtClean="0"/>
              <a:t>Congress wants to show rebelling states that secession is unacceptable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Lincoln’s 10% Plan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Lincoln wants to offer </a:t>
            </a:r>
            <a:r>
              <a:rPr lang="en-US" i="1" u="sng" smtClean="0"/>
              <a:t>amnesty </a:t>
            </a:r>
            <a:r>
              <a:rPr lang="en-US" smtClean="0"/>
              <a:t>to southerners that swear an oath of loyalty to the US and agree to a ban on slavery</a:t>
            </a:r>
          </a:p>
          <a:p>
            <a:pPr lvl="1" eaLnBrk="1" hangingPunct="1">
              <a:defRPr/>
            </a:pPr>
            <a:r>
              <a:rPr lang="en-US" i="1" smtClean="0">
                <a:solidFill>
                  <a:schemeClr val="hlink"/>
                </a:solidFill>
              </a:rPr>
              <a:t>Amnesty-</a:t>
            </a:r>
            <a:r>
              <a:rPr lang="en-US" smtClean="0">
                <a:solidFill>
                  <a:schemeClr val="hlink"/>
                </a:solidFill>
              </a:rPr>
              <a:t> official pardon for illegal acts</a:t>
            </a:r>
          </a:p>
          <a:p>
            <a:pPr eaLnBrk="1" hangingPunct="1">
              <a:defRPr/>
            </a:pPr>
            <a:r>
              <a:rPr lang="en-US" smtClean="0"/>
              <a:t>Once 10% of state’s voters take the oath of loyalty that state could be readmitted to the Union</a:t>
            </a:r>
          </a:p>
          <a:p>
            <a:pPr eaLnBrk="1" hangingPunct="1">
              <a:defRPr/>
            </a:pPr>
            <a:endParaRPr lang="en-US" i="1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Congress Plan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Congress believes that only legislative branch has the power to admit states into the Union so only they have power to control Reconstruction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Congress Plan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Wade-Davis Bill</a:t>
            </a:r>
          </a:p>
          <a:p>
            <a:pPr lvl="1" eaLnBrk="1" hangingPunct="1">
              <a:defRPr/>
            </a:pPr>
            <a:r>
              <a:rPr lang="en-US" smtClean="0"/>
              <a:t> Before a state is to be readmitted they must first</a:t>
            </a:r>
          </a:p>
          <a:p>
            <a:pPr lvl="2" eaLnBrk="1" hangingPunct="1">
              <a:defRPr/>
            </a:pPr>
            <a:r>
              <a:rPr lang="en-US" smtClean="0"/>
              <a:t>Ban Slavery</a:t>
            </a:r>
          </a:p>
          <a:p>
            <a:pPr lvl="2" eaLnBrk="1" hangingPunct="1">
              <a:defRPr/>
            </a:pPr>
            <a:r>
              <a:rPr lang="en-US" smtClean="0"/>
              <a:t>Majority of adult males must take an oath of loyalty to the US</a:t>
            </a:r>
          </a:p>
          <a:p>
            <a:pPr lvl="2" eaLnBrk="1" hangingPunct="1">
              <a:defRPr/>
            </a:pPr>
            <a:r>
              <a:rPr lang="en-US" smtClean="0"/>
              <a:t>Only those that swear to have NEVER supported the CSA can vote or hold public office</a:t>
            </a:r>
          </a:p>
          <a:p>
            <a:pPr eaLnBrk="1" hangingPunct="1">
              <a:defRPr/>
            </a:pPr>
            <a:r>
              <a:rPr lang="en-US" smtClean="0"/>
              <a:t>Lincoln refuses to sign bill to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13</a:t>
            </a:r>
            <a:r>
              <a:rPr lang="en-US" baseline="30000" smtClean="0"/>
              <a:t>th</a:t>
            </a:r>
            <a:r>
              <a:rPr lang="en-US" smtClean="0"/>
              <a:t> Amendment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Ratified on December 18, 1865</a:t>
            </a:r>
          </a:p>
          <a:p>
            <a:pPr eaLnBrk="1" hangingPunct="1">
              <a:defRPr/>
            </a:pPr>
            <a:r>
              <a:rPr lang="en-US" dirty="0" smtClean="0"/>
              <a:t>Changed the Constitution to outlaw slavery in the United States</a:t>
            </a:r>
          </a:p>
          <a:p>
            <a:pPr eaLnBrk="1" hangingPunct="1">
              <a:defRPr/>
            </a:pPr>
            <a:r>
              <a:rPr lang="en-US" dirty="0" smtClean="0"/>
              <a:t>Effects on former slaves-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Freedman’s </a:t>
            </a:r>
            <a:r>
              <a:rPr lang="en-US" dirty="0" smtClean="0"/>
              <a:t>Bureau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Government agency created by Congress to provide relief for ALL poor people in the south</a:t>
            </a:r>
          </a:p>
          <a:p>
            <a:pPr eaLnBrk="1" hangingPunct="1">
              <a:defRPr/>
            </a:pPr>
            <a:r>
              <a:rPr lang="en-US" smtClean="0"/>
              <a:t>Headed by Oliver O. Howard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Freedman’s Bureau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What it did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Distributed food to poor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Supervised contracts between  ex-slaves and their employers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Assisted African American veterans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Promoted Education in the South by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Building schools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Providing books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Providing teachers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mtClean="0"/>
              <a:t>Establishing colleges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Curtain Call</Template>
  <TotalTime>664</TotalTime>
  <Words>255</Words>
  <Application>Microsoft Office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Tahoma</vt:lpstr>
      <vt:lpstr>Arial</vt:lpstr>
      <vt:lpstr>Wingdings</vt:lpstr>
      <vt:lpstr>Calibri</vt:lpstr>
      <vt:lpstr>Curtain Call</vt:lpstr>
      <vt:lpstr>Chapter 20 </vt:lpstr>
      <vt:lpstr>Types of Reconstruction </vt:lpstr>
      <vt:lpstr>Control of Reconstruction</vt:lpstr>
      <vt:lpstr>Lincoln’s 10% Plan</vt:lpstr>
      <vt:lpstr>Congress Plan</vt:lpstr>
      <vt:lpstr>Congress Plan</vt:lpstr>
      <vt:lpstr>13th Amendment</vt:lpstr>
      <vt:lpstr>Freedman’s Bureau</vt:lpstr>
      <vt:lpstr>Freedman’s Bureau</vt:lpstr>
    </vt:vector>
  </TitlesOfParts>
  <Company>Cuyahoga Falls 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20 </dc:title>
  <dc:creator>cf_koch</dc:creator>
  <cp:lastModifiedBy>cf_koch</cp:lastModifiedBy>
  <cp:revision>37</cp:revision>
  <dcterms:created xsi:type="dcterms:W3CDTF">2008-05-21T11:28:41Z</dcterms:created>
  <dcterms:modified xsi:type="dcterms:W3CDTF">2011-05-09T14:38:36Z</dcterms:modified>
</cp:coreProperties>
</file>