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78153D-5883-4CFB-A8FE-D62CD748216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92DF74-1BCC-4F3F-8440-82303969E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Strategies</a:t>
            </a:r>
            <a:endParaRPr lang="en-US" dirty="0"/>
          </a:p>
        </p:txBody>
      </p:sp>
      <p:pic>
        <p:nvPicPr>
          <p:cNvPr id="5" name="Picture 4" descr="Union Artill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124962"/>
            <a:ext cx="5791200" cy="568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Strategy of the C.S.A.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Cotton Diplomacy</a:t>
            </a:r>
          </a:p>
          <a:p>
            <a:pPr lvl="1"/>
            <a:r>
              <a:rPr lang="en-US" dirty="0" smtClean="0"/>
              <a:t>Sell cotton to Great Britain to finance the war and to coerce Great Britain to become an ally</a:t>
            </a:r>
          </a:p>
          <a:p>
            <a:pPr lvl="1"/>
            <a:r>
              <a:rPr lang="en-US" dirty="0" smtClean="0"/>
              <a:t>Fight a defensive war to outlast the Union’s will to fight</a:t>
            </a:r>
            <a:endParaRPr lang="en-US" dirty="0"/>
          </a:p>
        </p:txBody>
      </p:sp>
      <p:pic>
        <p:nvPicPr>
          <p:cNvPr id="8" name="Picture 7" descr="confederate-prison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657600"/>
            <a:ext cx="3048000" cy="2810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Union Strategy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Called the Anaconda Plan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Blockade all Confederate ports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Cut the far western states from the east by capturing the Mississippi River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Cut the states between the Appalachian Mts. and the Mississippi River in half by controlling the Cumberland and Tennessee Rivers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Capture Richmond,  Virginia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Theaters of War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Two theaters of war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Eastern Theater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Fought on land east of the Appalachian Mountains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Fighting to control land between Washington, D.C. and Richmond, Virginia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Northern Army called Army of the Potomac under the leadership of Gen. George B. McClellan responsible for defending Washington, D.C.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Southern Army called Army of Northern Virginia under the leadership of Gen. Robert E. Lee responsible for defending Richmond.</a:t>
            </a:r>
          </a:p>
        </p:txBody>
      </p:sp>
    </p:spTree>
    <p:extLst>
      <p:ext uri="{BB962C8B-B14F-4D97-AF65-F5344CB8AC3E}">
        <p14:creationId xmlns:p14="http://schemas.microsoft.com/office/powerpoint/2010/main" val="11440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Theaters of War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Western Theater-</a:t>
            </a:r>
          </a:p>
          <a:p>
            <a:pPr lvl="1" eaLnBrk="1" hangingPunct="1">
              <a:defRPr/>
            </a:pPr>
            <a:r>
              <a:rPr lang="en-US" dirty="0" smtClean="0"/>
              <a:t>Battles fought west of the Appalachian Mts.</a:t>
            </a:r>
          </a:p>
          <a:p>
            <a:pPr lvl="1" eaLnBrk="1" hangingPunct="1">
              <a:defRPr/>
            </a:pPr>
            <a:r>
              <a:rPr lang="en-US" dirty="0" smtClean="0"/>
              <a:t>Union Army of the Ohio led by Don Carlos Buell and U.S. Grant in charge of controlling the Mississippi River</a:t>
            </a:r>
          </a:p>
          <a:p>
            <a:pPr lvl="1" eaLnBrk="1" hangingPunct="1">
              <a:defRPr/>
            </a:pPr>
            <a:r>
              <a:rPr lang="en-US" dirty="0" smtClean="0"/>
              <a:t>Southern Armies led by Albert Sidney Johnston in charge of defending the West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05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213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Consolas</vt:lpstr>
      <vt:lpstr>Corbel</vt:lpstr>
      <vt:lpstr>Wingdings</vt:lpstr>
      <vt:lpstr>Wingdings 2</vt:lpstr>
      <vt:lpstr>Wingdings 3</vt:lpstr>
      <vt:lpstr>Metro</vt:lpstr>
      <vt:lpstr>Civil War Strategies</vt:lpstr>
      <vt:lpstr>The Strategy of the C.S.A.</vt:lpstr>
      <vt:lpstr>Union Strategy</vt:lpstr>
      <vt:lpstr>Theaters of War</vt:lpstr>
      <vt:lpstr>Theaters of War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Strategies</dc:title>
  <dc:creator>cf_koch</dc:creator>
  <cp:lastModifiedBy>cf_koch</cp:lastModifiedBy>
  <cp:revision>5</cp:revision>
  <dcterms:created xsi:type="dcterms:W3CDTF">2009-05-04T11:19:28Z</dcterms:created>
  <dcterms:modified xsi:type="dcterms:W3CDTF">2015-05-05T13:16:50Z</dcterms:modified>
</cp:coreProperties>
</file>