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63" r:id="rId3"/>
    <p:sldId id="257" r:id="rId4"/>
    <p:sldId id="258" r:id="rId5"/>
    <p:sldId id="259" r:id="rId6"/>
    <p:sldId id="260" r:id="rId7"/>
    <p:sldId id="261" r:id="rId8"/>
    <p:sldId id="26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autoAdjust="0"/>
    <p:restoredTop sz="94643"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3AEBA5F-C5E6-4A12-BEB2-8D70E9B83CDD}" type="datetimeFigureOut">
              <a:rPr lang="en-US" smtClean="0"/>
              <a:t>10/16/2013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A01362-16BD-41E7-B9F0-B8203272AC4C}" type="slidenum">
              <a:rPr lang="en-US" smtClean="0"/>
              <a:t>‹#›</a:t>
            </a:fld>
            <a:endParaRPr lang="en-US"/>
          </a:p>
        </p:txBody>
      </p:sp>
    </p:spTree>
    <p:extLst>
      <p:ext uri="{BB962C8B-B14F-4D97-AF65-F5344CB8AC3E}">
        <p14:creationId xmlns:p14="http://schemas.microsoft.com/office/powerpoint/2010/main" val="10063544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B2C8B97-03F7-47ED-A01B-A9404A4B939D}" type="datetimeFigureOut">
              <a:rPr lang="en-US" smtClean="0"/>
              <a:t>10/15/2013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6C548D-7F4C-4B1E-9EC4-B4F48D9B278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C8B97-03F7-47ED-A01B-A9404A4B939D}"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548D-7F4C-4B1E-9EC4-B4F48D9B27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96C548D-7F4C-4B1E-9EC4-B4F48D9B278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C8B97-03F7-47ED-A01B-A9404A4B939D}"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2C8B97-03F7-47ED-A01B-A9404A4B939D}"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96C548D-7F4C-4B1E-9EC4-B4F48D9B278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B2C8B97-03F7-47ED-A01B-A9404A4B939D}" type="datetimeFigureOut">
              <a:rPr lang="en-US" smtClean="0"/>
              <a:t>10/15/2013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6C548D-7F4C-4B1E-9EC4-B4F48D9B278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2C8B97-03F7-47ED-A01B-A9404A4B939D}"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C548D-7F4C-4B1E-9EC4-B4F48D9B278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2C8B97-03F7-47ED-A01B-A9404A4B939D}" type="datetimeFigureOut">
              <a:rPr lang="en-US" smtClean="0"/>
              <a:t>10/15/2013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96C548D-7F4C-4B1E-9EC4-B4F48D9B278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2C8B97-03F7-47ED-A01B-A9404A4B939D}" type="datetimeFigureOut">
              <a:rPr lang="en-US" smtClean="0"/>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96C548D-7F4C-4B1E-9EC4-B4F48D9B27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B2C8B97-03F7-47ED-A01B-A9404A4B939D}" type="datetimeFigureOut">
              <a:rPr lang="en-US" smtClean="0"/>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96C548D-7F4C-4B1E-9EC4-B4F48D9B27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96C548D-7F4C-4B1E-9EC4-B4F48D9B278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B2C8B97-03F7-47ED-A01B-A9404A4B939D}" type="datetimeFigureOut">
              <a:rPr lang="en-US" smtClean="0"/>
              <a:t>10/15/2013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96C548D-7F4C-4B1E-9EC4-B4F48D9B278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B2C8B97-03F7-47ED-A01B-A9404A4B939D}" type="datetimeFigureOut">
              <a:rPr lang="en-US" smtClean="0"/>
              <a:t>10/15/2013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B2C8B97-03F7-47ED-A01B-A9404A4B939D}" type="datetimeFigureOut">
              <a:rPr lang="en-US" smtClean="0"/>
              <a:t>10/15/2013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96C548D-7F4C-4B1E-9EC4-B4F48D9B278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Troubles on the Frontier</a:t>
            </a:r>
            <a:endParaRPr lang="en-US" dirty="0"/>
          </a:p>
        </p:txBody>
      </p:sp>
      <p:sp>
        <p:nvSpPr>
          <p:cNvPr id="2" name="Title 1"/>
          <p:cNvSpPr>
            <a:spLocks noGrp="1"/>
          </p:cNvSpPr>
          <p:nvPr>
            <p:ph type="ctrTitle"/>
          </p:nvPr>
        </p:nvSpPr>
        <p:spPr/>
        <p:txBody>
          <a:bodyPr/>
          <a:lstStyle/>
          <a:p>
            <a:r>
              <a:rPr lang="en-US" dirty="0" smtClean="0"/>
              <a:t>Colonies After French and Indian War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Goals</a:t>
            </a:r>
            <a:endParaRPr lang="en-US" dirty="0"/>
          </a:p>
        </p:txBody>
      </p:sp>
      <p:sp>
        <p:nvSpPr>
          <p:cNvPr id="3" name="Content Placeholder 2"/>
          <p:cNvSpPr>
            <a:spLocks noGrp="1"/>
          </p:cNvSpPr>
          <p:nvPr>
            <p:ph sz="quarter" idx="1"/>
          </p:nvPr>
        </p:nvSpPr>
        <p:spPr/>
        <p:txBody>
          <a:bodyPr/>
          <a:lstStyle/>
          <a:p>
            <a:r>
              <a:rPr lang="en-US" dirty="0"/>
              <a:t> </a:t>
            </a:r>
            <a:r>
              <a:rPr lang="en-US" dirty="0" smtClean="0"/>
              <a:t>I can </a:t>
            </a:r>
          </a:p>
          <a:p>
            <a:pPr lvl="1"/>
            <a:r>
              <a:rPr lang="en-US" dirty="0" smtClean="0"/>
              <a:t>Identify point of view after reading a quote</a:t>
            </a:r>
          </a:p>
          <a:p>
            <a:pPr lvl="1"/>
            <a:r>
              <a:rPr lang="en-US" dirty="0" smtClean="0"/>
              <a:t>Explain the relationship between the Native Americans and the English colonists after the French and Indian War</a:t>
            </a:r>
            <a:endParaRPr lang="en-US" dirty="0"/>
          </a:p>
        </p:txBody>
      </p:sp>
    </p:spTree>
    <p:extLst>
      <p:ext uri="{BB962C8B-B14F-4D97-AF65-F5344CB8AC3E}">
        <p14:creationId xmlns:p14="http://schemas.microsoft.com/office/powerpoint/2010/main" val="2743184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 on the Frontier</a:t>
            </a:r>
            <a:endParaRPr lang="en-US" dirty="0"/>
          </a:p>
        </p:txBody>
      </p:sp>
      <p:sp>
        <p:nvSpPr>
          <p:cNvPr id="3" name="Content Placeholder 2"/>
          <p:cNvSpPr>
            <a:spLocks noGrp="1"/>
          </p:cNvSpPr>
          <p:nvPr>
            <p:ph sz="quarter" idx="1"/>
          </p:nvPr>
        </p:nvSpPr>
        <p:spPr/>
        <p:txBody>
          <a:bodyPr/>
          <a:lstStyle/>
          <a:p>
            <a:r>
              <a:rPr lang="en-US" dirty="0" smtClean="0"/>
              <a:t>“Englishmen, although you have conquered the French, you have not yet conquered us”- </a:t>
            </a:r>
            <a:r>
              <a:rPr lang="en-US" dirty="0" err="1" smtClean="0"/>
              <a:t>Minavavana</a:t>
            </a:r>
            <a:r>
              <a:rPr lang="en-US" dirty="0" smtClean="0"/>
              <a:t> (leader of Chippewa)</a:t>
            </a:r>
          </a:p>
          <a:p>
            <a:endParaRPr lang="en-US"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Chief Pontiac</a:t>
            </a:r>
            <a:endParaRPr lang="en-US" dirty="0"/>
          </a:p>
        </p:txBody>
      </p:sp>
      <p:sp>
        <p:nvSpPr>
          <p:cNvPr id="5" name="Content Placeholder 4"/>
          <p:cNvSpPr>
            <a:spLocks noGrp="1"/>
          </p:cNvSpPr>
          <p:nvPr>
            <p:ph sz="half" idx="1"/>
          </p:nvPr>
        </p:nvSpPr>
        <p:spPr/>
        <p:txBody>
          <a:bodyPr>
            <a:normAutofit lnSpcReduction="10000"/>
          </a:bodyPr>
          <a:lstStyle/>
          <a:p>
            <a:r>
              <a:rPr lang="en-US" dirty="0" smtClean="0"/>
              <a:t>“How comes it that you suffer the whites on your lands?  Can’t you do without them? You might live wholly as you did before you knew them… those who came to trouble your country, drive them out, make war on them!... They are my enemies and the enemies of your brothers”</a:t>
            </a:r>
            <a:endParaRPr lang="en-US" dirty="0"/>
          </a:p>
        </p:txBody>
      </p:sp>
      <p:pic>
        <p:nvPicPr>
          <p:cNvPr id="7" name="Content Placeholder 6" descr="PChiefPontiac.jpg"/>
          <p:cNvPicPr>
            <a:picLocks noGrp="1" noChangeAspect="1"/>
          </p:cNvPicPr>
          <p:nvPr>
            <p:ph sz="half" idx="2"/>
          </p:nvPr>
        </p:nvPicPr>
        <p:blipFill>
          <a:blip r:embed="rId2" cstate="print"/>
          <a:stretch>
            <a:fillRect/>
          </a:stretch>
        </p:blipFill>
        <p:spPr>
          <a:xfrm>
            <a:off x="4800600" y="1825241"/>
            <a:ext cx="4038600" cy="377425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Pontiac’s Rebellion</a:t>
            </a:r>
            <a:endParaRPr lang="en-US" dirty="0"/>
          </a:p>
        </p:txBody>
      </p:sp>
      <p:pic>
        <p:nvPicPr>
          <p:cNvPr id="6" name="Content Placeholder 5" descr="Ft Sandusky.jpg"/>
          <p:cNvPicPr>
            <a:picLocks noGrp="1" noChangeAspect="1"/>
          </p:cNvPicPr>
          <p:nvPr>
            <p:ph sz="half" idx="1"/>
          </p:nvPr>
        </p:nvPicPr>
        <p:blipFill>
          <a:blip r:embed="rId2" cstate="print"/>
          <a:stretch>
            <a:fillRect/>
          </a:stretch>
        </p:blipFill>
        <p:spPr>
          <a:xfrm>
            <a:off x="5334000" y="3886200"/>
            <a:ext cx="3048000" cy="2529840"/>
          </a:xfrm>
        </p:spPr>
      </p:pic>
      <p:pic>
        <p:nvPicPr>
          <p:cNvPr id="5" name="Content Placeholder 4" descr="ligonrw.jpg"/>
          <p:cNvPicPr>
            <a:picLocks noGrp="1" noChangeAspect="1"/>
          </p:cNvPicPr>
          <p:nvPr>
            <p:ph sz="half" idx="2"/>
          </p:nvPr>
        </p:nvPicPr>
        <p:blipFill>
          <a:blip r:embed="rId3" cstate="print"/>
          <a:stretch>
            <a:fillRect/>
          </a:stretch>
        </p:blipFill>
        <p:spPr>
          <a:xfrm>
            <a:off x="4876800" y="1371600"/>
            <a:ext cx="4038600" cy="2317414"/>
          </a:xfrm>
        </p:spPr>
      </p:pic>
      <p:sp>
        <p:nvSpPr>
          <p:cNvPr id="7" name="TextBox 6"/>
          <p:cNvSpPr txBox="1"/>
          <p:nvPr/>
        </p:nvSpPr>
        <p:spPr>
          <a:xfrm>
            <a:off x="381000" y="1828800"/>
            <a:ext cx="3858749" cy="646331"/>
          </a:xfrm>
          <a:prstGeom prst="rect">
            <a:avLst/>
          </a:prstGeom>
          <a:noFill/>
        </p:spPr>
        <p:txBody>
          <a:bodyPr wrap="none" rtlCol="0">
            <a:spAutoFit/>
          </a:bodyPr>
          <a:lstStyle/>
          <a:p>
            <a:r>
              <a:rPr lang="en-US" dirty="0" smtClean="0"/>
              <a:t>Pontiac organizes Delaware, Huron,</a:t>
            </a:r>
          </a:p>
          <a:p>
            <a:r>
              <a:rPr lang="en-US" dirty="0" smtClean="0"/>
              <a:t>Miami, Ottawa, and Shawnee</a:t>
            </a:r>
          </a:p>
        </p:txBody>
      </p:sp>
      <p:sp>
        <p:nvSpPr>
          <p:cNvPr id="8" name="TextBox 7"/>
          <p:cNvSpPr txBox="1"/>
          <p:nvPr/>
        </p:nvSpPr>
        <p:spPr>
          <a:xfrm>
            <a:off x="457200" y="2895600"/>
            <a:ext cx="3568606" cy="646331"/>
          </a:xfrm>
          <a:prstGeom prst="rect">
            <a:avLst/>
          </a:prstGeom>
          <a:noFill/>
        </p:spPr>
        <p:txBody>
          <a:bodyPr wrap="none" rtlCol="0">
            <a:spAutoFit/>
          </a:bodyPr>
          <a:lstStyle/>
          <a:p>
            <a:r>
              <a:rPr lang="en-US" dirty="0" smtClean="0"/>
              <a:t>Attack and capture 7 British forts</a:t>
            </a:r>
          </a:p>
          <a:p>
            <a:r>
              <a:rPr lang="en-US" dirty="0"/>
              <a:t>o</a:t>
            </a:r>
            <a:r>
              <a:rPr lang="en-US" dirty="0" smtClean="0"/>
              <a:t>n the frontier</a:t>
            </a:r>
            <a:endParaRPr lang="en-US" dirty="0"/>
          </a:p>
        </p:txBody>
      </p:sp>
      <p:sp>
        <p:nvSpPr>
          <p:cNvPr id="9" name="TextBox 8"/>
          <p:cNvSpPr txBox="1"/>
          <p:nvPr/>
        </p:nvSpPr>
        <p:spPr>
          <a:xfrm>
            <a:off x="457200" y="4343400"/>
            <a:ext cx="3821880" cy="923330"/>
          </a:xfrm>
          <a:prstGeom prst="rect">
            <a:avLst/>
          </a:prstGeom>
          <a:noFill/>
        </p:spPr>
        <p:txBody>
          <a:bodyPr wrap="none" rtlCol="0">
            <a:spAutoFit/>
          </a:bodyPr>
          <a:lstStyle/>
          <a:p>
            <a:r>
              <a:rPr lang="en-US" dirty="0" smtClean="0"/>
              <a:t>His alliance is unable to capture </a:t>
            </a:r>
          </a:p>
          <a:p>
            <a:r>
              <a:rPr lang="en-US" dirty="0" smtClean="0"/>
              <a:t>Forts Pitt and Detroit  which causes</a:t>
            </a:r>
          </a:p>
          <a:p>
            <a:r>
              <a:rPr lang="en-US" dirty="0"/>
              <a:t>t</a:t>
            </a:r>
            <a:r>
              <a:rPr lang="en-US" dirty="0" smtClean="0"/>
              <a:t>he alliance to fall apart in 1766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Troubles on the frontier</a:t>
            </a:r>
            <a:endParaRPr lang="en-US" dirty="0"/>
          </a:p>
        </p:txBody>
      </p:sp>
      <p:sp>
        <p:nvSpPr>
          <p:cNvPr id="10" name="Content Placeholder 9"/>
          <p:cNvSpPr>
            <a:spLocks noGrp="1"/>
          </p:cNvSpPr>
          <p:nvPr>
            <p:ph sz="quarter" idx="1"/>
          </p:nvPr>
        </p:nvSpPr>
        <p:spPr/>
        <p:txBody>
          <a:bodyPr/>
          <a:lstStyle/>
          <a:p>
            <a:r>
              <a:rPr lang="en-US" dirty="0" smtClean="0"/>
              <a:t>British officials fear that continued frontier fighting would disrupt trade and cost the empire much money.</a:t>
            </a:r>
          </a:p>
          <a:p>
            <a:r>
              <a:rPr lang="en-US" dirty="0" smtClean="0"/>
              <a:t>If you were the British, how would you solve the troubles on the frontier?</a:t>
            </a:r>
            <a:endParaRPr lang="en-US" dirty="0"/>
          </a:p>
        </p:txBody>
      </p:sp>
      <p:sp>
        <p:nvSpPr>
          <p:cNvPr id="2" name="Freeform 1"/>
          <p:cNvSpPr/>
          <p:nvPr/>
        </p:nvSpPr>
        <p:spPr>
          <a:xfrm>
            <a:off x="1634133" y="3839765"/>
            <a:ext cx="107157" cy="294681"/>
          </a:xfrm>
          <a:custGeom>
            <a:avLst/>
            <a:gdLst/>
            <a:ahLst/>
            <a:cxnLst/>
            <a:rect l="0" t="0" r="0" b="0"/>
            <a:pathLst>
              <a:path w="107157" h="294681">
                <a:moveTo>
                  <a:pt x="0" y="0"/>
                </a:moveTo>
                <a:lnTo>
                  <a:pt x="0" y="0"/>
                </a:lnTo>
                <a:lnTo>
                  <a:pt x="0" y="0"/>
                </a:lnTo>
                <a:lnTo>
                  <a:pt x="0" y="0"/>
                </a:lnTo>
                <a:lnTo>
                  <a:pt x="8929" y="8930"/>
                </a:lnTo>
                <a:lnTo>
                  <a:pt x="8929" y="17860"/>
                </a:lnTo>
                <a:lnTo>
                  <a:pt x="17859" y="35719"/>
                </a:lnTo>
                <a:lnTo>
                  <a:pt x="26789" y="44649"/>
                </a:lnTo>
                <a:lnTo>
                  <a:pt x="26789" y="62508"/>
                </a:lnTo>
                <a:lnTo>
                  <a:pt x="35718" y="80367"/>
                </a:lnTo>
                <a:lnTo>
                  <a:pt x="35718" y="98227"/>
                </a:lnTo>
                <a:lnTo>
                  <a:pt x="44648" y="116086"/>
                </a:lnTo>
                <a:lnTo>
                  <a:pt x="44648" y="133946"/>
                </a:lnTo>
                <a:lnTo>
                  <a:pt x="53578" y="160735"/>
                </a:lnTo>
                <a:lnTo>
                  <a:pt x="53578" y="178594"/>
                </a:lnTo>
                <a:lnTo>
                  <a:pt x="62507" y="205383"/>
                </a:lnTo>
                <a:lnTo>
                  <a:pt x="71437" y="223242"/>
                </a:lnTo>
                <a:lnTo>
                  <a:pt x="80367" y="250031"/>
                </a:lnTo>
                <a:lnTo>
                  <a:pt x="89296" y="258961"/>
                </a:lnTo>
                <a:lnTo>
                  <a:pt x="89296" y="276821"/>
                </a:lnTo>
                <a:lnTo>
                  <a:pt x="98226" y="285750"/>
                </a:lnTo>
                <a:lnTo>
                  <a:pt x="107156" y="294680"/>
                </a:lnTo>
                <a:lnTo>
                  <a:pt x="107156" y="294680"/>
                </a:lnTo>
                <a:lnTo>
                  <a:pt x="107156" y="29468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Freeform 2"/>
          <p:cNvSpPr/>
          <p:nvPr/>
        </p:nvSpPr>
        <p:spPr>
          <a:xfrm>
            <a:off x="1705570" y="3884414"/>
            <a:ext cx="142876" cy="205383"/>
          </a:xfrm>
          <a:custGeom>
            <a:avLst/>
            <a:gdLst/>
            <a:ahLst/>
            <a:cxnLst/>
            <a:rect l="0" t="0" r="0" b="0"/>
            <a:pathLst>
              <a:path w="142876" h="205383">
                <a:moveTo>
                  <a:pt x="142875" y="0"/>
                </a:moveTo>
                <a:lnTo>
                  <a:pt x="142875" y="0"/>
                </a:lnTo>
                <a:lnTo>
                  <a:pt x="142875" y="0"/>
                </a:lnTo>
                <a:lnTo>
                  <a:pt x="133945" y="8929"/>
                </a:lnTo>
                <a:lnTo>
                  <a:pt x="125016" y="26789"/>
                </a:lnTo>
                <a:lnTo>
                  <a:pt x="116086" y="44648"/>
                </a:lnTo>
                <a:lnTo>
                  <a:pt x="107156" y="62507"/>
                </a:lnTo>
                <a:lnTo>
                  <a:pt x="98227" y="80367"/>
                </a:lnTo>
                <a:lnTo>
                  <a:pt x="89297" y="107156"/>
                </a:lnTo>
                <a:lnTo>
                  <a:pt x="80367" y="125015"/>
                </a:lnTo>
                <a:lnTo>
                  <a:pt x="62508" y="142875"/>
                </a:lnTo>
                <a:lnTo>
                  <a:pt x="53578" y="160734"/>
                </a:lnTo>
                <a:lnTo>
                  <a:pt x="35719" y="178593"/>
                </a:lnTo>
                <a:lnTo>
                  <a:pt x="26789" y="187523"/>
                </a:lnTo>
                <a:lnTo>
                  <a:pt x="8930" y="196453"/>
                </a:lnTo>
                <a:lnTo>
                  <a:pt x="0" y="205382"/>
                </a:lnTo>
                <a:lnTo>
                  <a:pt x="0" y="196453"/>
                </a:lnTo>
                <a:lnTo>
                  <a:pt x="0" y="196453"/>
                </a:lnTo>
                <a:lnTo>
                  <a:pt x="0" y="196453"/>
                </a:lnTo>
                <a:lnTo>
                  <a:pt x="0" y="19645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1785937" y="3911203"/>
            <a:ext cx="187525" cy="187524"/>
          </a:xfrm>
          <a:custGeom>
            <a:avLst/>
            <a:gdLst/>
            <a:ahLst/>
            <a:cxnLst/>
            <a:rect l="0" t="0" r="0" b="0"/>
            <a:pathLst>
              <a:path w="187525" h="187524">
                <a:moveTo>
                  <a:pt x="0" y="8929"/>
                </a:moveTo>
                <a:lnTo>
                  <a:pt x="0" y="0"/>
                </a:lnTo>
                <a:lnTo>
                  <a:pt x="0" y="0"/>
                </a:lnTo>
                <a:lnTo>
                  <a:pt x="8930" y="8929"/>
                </a:lnTo>
                <a:lnTo>
                  <a:pt x="17860" y="8929"/>
                </a:lnTo>
                <a:lnTo>
                  <a:pt x="17860" y="26789"/>
                </a:lnTo>
                <a:lnTo>
                  <a:pt x="26789" y="35718"/>
                </a:lnTo>
                <a:lnTo>
                  <a:pt x="44649" y="62508"/>
                </a:lnTo>
                <a:lnTo>
                  <a:pt x="53578" y="80367"/>
                </a:lnTo>
                <a:lnTo>
                  <a:pt x="62508" y="107156"/>
                </a:lnTo>
                <a:lnTo>
                  <a:pt x="80367" y="125015"/>
                </a:lnTo>
                <a:lnTo>
                  <a:pt x="98227" y="151804"/>
                </a:lnTo>
                <a:lnTo>
                  <a:pt x="116086" y="160734"/>
                </a:lnTo>
                <a:lnTo>
                  <a:pt x="125016" y="178593"/>
                </a:lnTo>
                <a:lnTo>
                  <a:pt x="142875" y="187523"/>
                </a:lnTo>
                <a:lnTo>
                  <a:pt x="160735" y="187523"/>
                </a:lnTo>
                <a:lnTo>
                  <a:pt x="169664" y="187523"/>
                </a:lnTo>
                <a:lnTo>
                  <a:pt x="187524" y="187523"/>
                </a:lnTo>
                <a:lnTo>
                  <a:pt x="187524" y="178593"/>
                </a:lnTo>
                <a:lnTo>
                  <a:pt x="187524" y="17859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1982390" y="3804046"/>
            <a:ext cx="8931" cy="267892"/>
          </a:xfrm>
          <a:custGeom>
            <a:avLst/>
            <a:gdLst/>
            <a:ahLst/>
            <a:cxnLst/>
            <a:rect l="0" t="0" r="0" b="0"/>
            <a:pathLst>
              <a:path w="8931" h="267892">
                <a:moveTo>
                  <a:pt x="0" y="0"/>
                </a:moveTo>
                <a:lnTo>
                  <a:pt x="0" y="0"/>
                </a:lnTo>
                <a:lnTo>
                  <a:pt x="0" y="8930"/>
                </a:lnTo>
                <a:lnTo>
                  <a:pt x="0" y="17860"/>
                </a:lnTo>
                <a:lnTo>
                  <a:pt x="0" y="35719"/>
                </a:lnTo>
                <a:lnTo>
                  <a:pt x="0" y="53579"/>
                </a:lnTo>
                <a:lnTo>
                  <a:pt x="0" y="80368"/>
                </a:lnTo>
                <a:lnTo>
                  <a:pt x="0" y="107157"/>
                </a:lnTo>
                <a:lnTo>
                  <a:pt x="0" y="142875"/>
                </a:lnTo>
                <a:lnTo>
                  <a:pt x="0" y="169665"/>
                </a:lnTo>
                <a:lnTo>
                  <a:pt x="0" y="205383"/>
                </a:lnTo>
                <a:lnTo>
                  <a:pt x="0" y="223243"/>
                </a:lnTo>
                <a:lnTo>
                  <a:pt x="0" y="250032"/>
                </a:lnTo>
                <a:lnTo>
                  <a:pt x="0" y="258961"/>
                </a:lnTo>
                <a:lnTo>
                  <a:pt x="0" y="267891"/>
                </a:lnTo>
                <a:lnTo>
                  <a:pt x="8930" y="267891"/>
                </a:lnTo>
                <a:lnTo>
                  <a:pt x="8930" y="267891"/>
                </a:lnTo>
                <a:lnTo>
                  <a:pt x="8930" y="26789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187773" y="3795117"/>
            <a:ext cx="8931" cy="276821"/>
          </a:xfrm>
          <a:custGeom>
            <a:avLst/>
            <a:gdLst/>
            <a:ahLst/>
            <a:cxnLst/>
            <a:rect l="0" t="0" r="0" b="0"/>
            <a:pathLst>
              <a:path w="8931" h="276821">
                <a:moveTo>
                  <a:pt x="8930" y="0"/>
                </a:moveTo>
                <a:lnTo>
                  <a:pt x="8930" y="0"/>
                </a:lnTo>
                <a:lnTo>
                  <a:pt x="8930" y="0"/>
                </a:lnTo>
                <a:lnTo>
                  <a:pt x="8930" y="8929"/>
                </a:lnTo>
                <a:lnTo>
                  <a:pt x="8930" y="35719"/>
                </a:lnTo>
                <a:lnTo>
                  <a:pt x="8930" y="53578"/>
                </a:lnTo>
                <a:lnTo>
                  <a:pt x="8930" y="80367"/>
                </a:lnTo>
                <a:lnTo>
                  <a:pt x="8930" y="107156"/>
                </a:lnTo>
                <a:lnTo>
                  <a:pt x="0" y="133945"/>
                </a:lnTo>
                <a:lnTo>
                  <a:pt x="0" y="160734"/>
                </a:lnTo>
                <a:lnTo>
                  <a:pt x="0" y="196453"/>
                </a:lnTo>
                <a:lnTo>
                  <a:pt x="0" y="214312"/>
                </a:lnTo>
                <a:lnTo>
                  <a:pt x="0" y="241101"/>
                </a:lnTo>
                <a:lnTo>
                  <a:pt x="8930" y="250031"/>
                </a:lnTo>
                <a:lnTo>
                  <a:pt x="8930" y="267890"/>
                </a:lnTo>
                <a:lnTo>
                  <a:pt x="8930" y="276820"/>
                </a:lnTo>
                <a:lnTo>
                  <a:pt x="8930" y="276820"/>
                </a:lnTo>
                <a:lnTo>
                  <a:pt x="8930" y="27682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330648" y="3786187"/>
            <a:ext cx="26790" cy="276821"/>
          </a:xfrm>
          <a:custGeom>
            <a:avLst/>
            <a:gdLst/>
            <a:ahLst/>
            <a:cxnLst/>
            <a:rect l="0" t="0" r="0" b="0"/>
            <a:pathLst>
              <a:path w="26790" h="276821">
                <a:moveTo>
                  <a:pt x="17860" y="0"/>
                </a:moveTo>
                <a:lnTo>
                  <a:pt x="17860" y="0"/>
                </a:lnTo>
                <a:lnTo>
                  <a:pt x="17860" y="8930"/>
                </a:lnTo>
                <a:lnTo>
                  <a:pt x="17860" y="17859"/>
                </a:lnTo>
                <a:lnTo>
                  <a:pt x="8930" y="44649"/>
                </a:lnTo>
                <a:lnTo>
                  <a:pt x="0" y="71438"/>
                </a:lnTo>
                <a:lnTo>
                  <a:pt x="0" y="98227"/>
                </a:lnTo>
                <a:lnTo>
                  <a:pt x="8930" y="133945"/>
                </a:lnTo>
                <a:lnTo>
                  <a:pt x="8930" y="160734"/>
                </a:lnTo>
                <a:lnTo>
                  <a:pt x="8930" y="196453"/>
                </a:lnTo>
                <a:lnTo>
                  <a:pt x="17860" y="223242"/>
                </a:lnTo>
                <a:lnTo>
                  <a:pt x="17860" y="250031"/>
                </a:lnTo>
                <a:lnTo>
                  <a:pt x="26789" y="267891"/>
                </a:lnTo>
                <a:lnTo>
                  <a:pt x="26789" y="276820"/>
                </a:lnTo>
                <a:lnTo>
                  <a:pt x="26789" y="27682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205633" y="3804046"/>
            <a:ext cx="473274" cy="258962"/>
          </a:xfrm>
          <a:custGeom>
            <a:avLst/>
            <a:gdLst/>
            <a:ahLst/>
            <a:cxnLst/>
            <a:rect l="0" t="0" r="0" b="0"/>
            <a:pathLst>
              <a:path w="473274" h="258962">
                <a:moveTo>
                  <a:pt x="0" y="53579"/>
                </a:moveTo>
                <a:lnTo>
                  <a:pt x="0" y="53579"/>
                </a:lnTo>
                <a:lnTo>
                  <a:pt x="0" y="53579"/>
                </a:lnTo>
                <a:lnTo>
                  <a:pt x="0" y="53579"/>
                </a:lnTo>
                <a:lnTo>
                  <a:pt x="0" y="62508"/>
                </a:lnTo>
                <a:lnTo>
                  <a:pt x="8929" y="71438"/>
                </a:lnTo>
                <a:lnTo>
                  <a:pt x="26789" y="80368"/>
                </a:lnTo>
                <a:lnTo>
                  <a:pt x="53578" y="89297"/>
                </a:lnTo>
                <a:lnTo>
                  <a:pt x="80367" y="107157"/>
                </a:lnTo>
                <a:lnTo>
                  <a:pt x="116086" y="116086"/>
                </a:lnTo>
                <a:lnTo>
                  <a:pt x="142875" y="125016"/>
                </a:lnTo>
                <a:lnTo>
                  <a:pt x="178593" y="133946"/>
                </a:lnTo>
                <a:lnTo>
                  <a:pt x="205382" y="151805"/>
                </a:lnTo>
                <a:lnTo>
                  <a:pt x="223242" y="151805"/>
                </a:lnTo>
                <a:lnTo>
                  <a:pt x="241101" y="160735"/>
                </a:lnTo>
                <a:lnTo>
                  <a:pt x="250031" y="160735"/>
                </a:lnTo>
                <a:lnTo>
                  <a:pt x="250031" y="169665"/>
                </a:lnTo>
                <a:lnTo>
                  <a:pt x="250031" y="178594"/>
                </a:lnTo>
                <a:lnTo>
                  <a:pt x="250031" y="187524"/>
                </a:lnTo>
                <a:lnTo>
                  <a:pt x="250031" y="187524"/>
                </a:lnTo>
                <a:lnTo>
                  <a:pt x="241101" y="196454"/>
                </a:lnTo>
                <a:lnTo>
                  <a:pt x="241101" y="205383"/>
                </a:lnTo>
                <a:lnTo>
                  <a:pt x="232171" y="214313"/>
                </a:lnTo>
                <a:lnTo>
                  <a:pt x="232171" y="223243"/>
                </a:lnTo>
                <a:lnTo>
                  <a:pt x="232171" y="232172"/>
                </a:lnTo>
                <a:lnTo>
                  <a:pt x="241101" y="232172"/>
                </a:lnTo>
                <a:lnTo>
                  <a:pt x="250031" y="232172"/>
                </a:lnTo>
                <a:lnTo>
                  <a:pt x="258961" y="232172"/>
                </a:lnTo>
                <a:lnTo>
                  <a:pt x="267890" y="223243"/>
                </a:lnTo>
                <a:lnTo>
                  <a:pt x="285750" y="205383"/>
                </a:lnTo>
                <a:lnTo>
                  <a:pt x="303609" y="187524"/>
                </a:lnTo>
                <a:lnTo>
                  <a:pt x="321469" y="160735"/>
                </a:lnTo>
                <a:lnTo>
                  <a:pt x="330398" y="133946"/>
                </a:lnTo>
                <a:lnTo>
                  <a:pt x="348258" y="107157"/>
                </a:lnTo>
                <a:lnTo>
                  <a:pt x="366117" y="71438"/>
                </a:lnTo>
                <a:lnTo>
                  <a:pt x="375047" y="53579"/>
                </a:lnTo>
                <a:lnTo>
                  <a:pt x="383976" y="26790"/>
                </a:lnTo>
                <a:lnTo>
                  <a:pt x="392906" y="17860"/>
                </a:lnTo>
                <a:lnTo>
                  <a:pt x="392906" y="8930"/>
                </a:lnTo>
                <a:lnTo>
                  <a:pt x="392906" y="0"/>
                </a:lnTo>
                <a:lnTo>
                  <a:pt x="392906" y="0"/>
                </a:lnTo>
                <a:lnTo>
                  <a:pt x="392906" y="8930"/>
                </a:lnTo>
                <a:lnTo>
                  <a:pt x="392906" y="26790"/>
                </a:lnTo>
                <a:lnTo>
                  <a:pt x="401836" y="44649"/>
                </a:lnTo>
                <a:lnTo>
                  <a:pt x="401836" y="71438"/>
                </a:lnTo>
                <a:lnTo>
                  <a:pt x="401836" y="98227"/>
                </a:lnTo>
                <a:lnTo>
                  <a:pt x="410765" y="133946"/>
                </a:lnTo>
                <a:lnTo>
                  <a:pt x="419695" y="160735"/>
                </a:lnTo>
                <a:lnTo>
                  <a:pt x="428625" y="187524"/>
                </a:lnTo>
                <a:lnTo>
                  <a:pt x="446484" y="214313"/>
                </a:lnTo>
                <a:lnTo>
                  <a:pt x="455414" y="241102"/>
                </a:lnTo>
                <a:lnTo>
                  <a:pt x="464344" y="250032"/>
                </a:lnTo>
                <a:lnTo>
                  <a:pt x="473273" y="258961"/>
                </a:lnTo>
                <a:lnTo>
                  <a:pt x="473273" y="25896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500313" y="3911203"/>
            <a:ext cx="214313" cy="53579"/>
          </a:xfrm>
          <a:custGeom>
            <a:avLst/>
            <a:gdLst/>
            <a:ahLst/>
            <a:cxnLst/>
            <a:rect l="0" t="0" r="0" b="0"/>
            <a:pathLst>
              <a:path w="214313" h="53579">
                <a:moveTo>
                  <a:pt x="0" y="0"/>
                </a:moveTo>
                <a:lnTo>
                  <a:pt x="0" y="0"/>
                </a:lnTo>
                <a:lnTo>
                  <a:pt x="0" y="0"/>
                </a:lnTo>
                <a:lnTo>
                  <a:pt x="8929" y="8929"/>
                </a:lnTo>
                <a:lnTo>
                  <a:pt x="17859" y="8929"/>
                </a:lnTo>
                <a:lnTo>
                  <a:pt x="35718" y="17859"/>
                </a:lnTo>
                <a:lnTo>
                  <a:pt x="62507" y="26789"/>
                </a:lnTo>
                <a:lnTo>
                  <a:pt x="98226" y="35718"/>
                </a:lnTo>
                <a:lnTo>
                  <a:pt x="133945" y="44648"/>
                </a:lnTo>
                <a:lnTo>
                  <a:pt x="169664" y="53578"/>
                </a:lnTo>
                <a:lnTo>
                  <a:pt x="196453" y="53578"/>
                </a:lnTo>
                <a:lnTo>
                  <a:pt x="214312" y="53578"/>
                </a:lnTo>
                <a:lnTo>
                  <a:pt x="214312" y="5357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839640" y="3884414"/>
            <a:ext cx="8931" cy="196454"/>
          </a:xfrm>
          <a:custGeom>
            <a:avLst/>
            <a:gdLst/>
            <a:ahLst/>
            <a:cxnLst/>
            <a:rect l="0" t="0" r="0" b="0"/>
            <a:pathLst>
              <a:path w="8931" h="196454">
                <a:moveTo>
                  <a:pt x="0" y="0"/>
                </a:moveTo>
                <a:lnTo>
                  <a:pt x="0" y="0"/>
                </a:lnTo>
                <a:lnTo>
                  <a:pt x="0" y="8929"/>
                </a:lnTo>
                <a:lnTo>
                  <a:pt x="0" y="17859"/>
                </a:lnTo>
                <a:lnTo>
                  <a:pt x="0" y="26789"/>
                </a:lnTo>
                <a:lnTo>
                  <a:pt x="0" y="53578"/>
                </a:lnTo>
                <a:lnTo>
                  <a:pt x="0" y="71437"/>
                </a:lnTo>
                <a:lnTo>
                  <a:pt x="8930" y="98226"/>
                </a:lnTo>
                <a:lnTo>
                  <a:pt x="8930" y="125015"/>
                </a:lnTo>
                <a:lnTo>
                  <a:pt x="8930" y="151804"/>
                </a:lnTo>
                <a:lnTo>
                  <a:pt x="8930" y="169664"/>
                </a:lnTo>
                <a:lnTo>
                  <a:pt x="8930" y="187523"/>
                </a:lnTo>
                <a:lnTo>
                  <a:pt x="8930" y="196453"/>
                </a:lnTo>
                <a:lnTo>
                  <a:pt x="8930" y="19645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759273" y="3830836"/>
            <a:ext cx="285751" cy="44649"/>
          </a:xfrm>
          <a:custGeom>
            <a:avLst/>
            <a:gdLst/>
            <a:ahLst/>
            <a:cxnLst/>
            <a:rect l="0" t="0" r="0" b="0"/>
            <a:pathLst>
              <a:path w="285751" h="44649">
                <a:moveTo>
                  <a:pt x="0" y="0"/>
                </a:moveTo>
                <a:lnTo>
                  <a:pt x="0" y="0"/>
                </a:lnTo>
                <a:lnTo>
                  <a:pt x="8930" y="0"/>
                </a:lnTo>
                <a:lnTo>
                  <a:pt x="26790" y="0"/>
                </a:lnTo>
                <a:lnTo>
                  <a:pt x="44649" y="0"/>
                </a:lnTo>
                <a:lnTo>
                  <a:pt x="71438" y="0"/>
                </a:lnTo>
                <a:lnTo>
                  <a:pt x="107156" y="0"/>
                </a:lnTo>
                <a:lnTo>
                  <a:pt x="142875" y="8929"/>
                </a:lnTo>
                <a:lnTo>
                  <a:pt x="187524" y="17859"/>
                </a:lnTo>
                <a:lnTo>
                  <a:pt x="232172" y="26789"/>
                </a:lnTo>
                <a:lnTo>
                  <a:pt x="267891" y="35718"/>
                </a:lnTo>
                <a:lnTo>
                  <a:pt x="285750" y="44648"/>
                </a:lnTo>
                <a:lnTo>
                  <a:pt x="285750" y="4464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455789" y="3875484"/>
            <a:ext cx="62508" cy="223243"/>
          </a:xfrm>
          <a:custGeom>
            <a:avLst/>
            <a:gdLst/>
            <a:ahLst/>
            <a:cxnLst/>
            <a:rect l="0" t="0" r="0" b="0"/>
            <a:pathLst>
              <a:path w="62508" h="223243">
                <a:moveTo>
                  <a:pt x="26789" y="0"/>
                </a:moveTo>
                <a:lnTo>
                  <a:pt x="26789" y="0"/>
                </a:lnTo>
                <a:lnTo>
                  <a:pt x="35718" y="8930"/>
                </a:lnTo>
                <a:lnTo>
                  <a:pt x="44648" y="8930"/>
                </a:lnTo>
                <a:lnTo>
                  <a:pt x="53578" y="17859"/>
                </a:lnTo>
                <a:lnTo>
                  <a:pt x="62507" y="26789"/>
                </a:lnTo>
                <a:lnTo>
                  <a:pt x="62507" y="44648"/>
                </a:lnTo>
                <a:lnTo>
                  <a:pt x="53578" y="62508"/>
                </a:lnTo>
                <a:lnTo>
                  <a:pt x="44648" y="80367"/>
                </a:lnTo>
                <a:lnTo>
                  <a:pt x="35718" y="107156"/>
                </a:lnTo>
                <a:lnTo>
                  <a:pt x="26789" y="125016"/>
                </a:lnTo>
                <a:lnTo>
                  <a:pt x="17859" y="151805"/>
                </a:lnTo>
                <a:lnTo>
                  <a:pt x="8929" y="169664"/>
                </a:lnTo>
                <a:lnTo>
                  <a:pt x="8929" y="196453"/>
                </a:lnTo>
                <a:lnTo>
                  <a:pt x="0" y="205383"/>
                </a:lnTo>
                <a:lnTo>
                  <a:pt x="0" y="223242"/>
                </a:lnTo>
                <a:lnTo>
                  <a:pt x="0" y="22324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384351" y="4054078"/>
            <a:ext cx="241103" cy="26790"/>
          </a:xfrm>
          <a:custGeom>
            <a:avLst/>
            <a:gdLst/>
            <a:ahLst/>
            <a:cxnLst/>
            <a:rect l="0" t="0" r="0" b="0"/>
            <a:pathLst>
              <a:path w="241103" h="26790">
                <a:moveTo>
                  <a:pt x="0" y="0"/>
                </a:moveTo>
                <a:lnTo>
                  <a:pt x="0" y="0"/>
                </a:lnTo>
                <a:lnTo>
                  <a:pt x="0" y="0"/>
                </a:lnTo>
                <a:lnTo>
                  <a:pt x="8930" y="0"/>
                </a:lnTo>
                <a:lnTo>
                  <a:pt x="35719" y="0"/>
                </a:lnTo>
                <a:lnTo>
                  <a:pt x="62508" y="8929"/>
                </a:lnTo>
                <a:lnTo>
                  <a:pt x="98227" y="8929"/>
                </a:lnTo>
                <a:lnTo>
                  <a:pt x="133945" y="8929"/>
                </a:lnTo>
                <a:lnTo>
                  <a:pt x="169664" y="17859"/>
                </a:lnTo>
                <a:lnTo>
                  <a:pt x="205383" y="17859"/>
                </a:lnTo>
                <a:lnTo>
                  <a:pt x="232172" y="26789"/>
                </a:lnTo>
                <a:lnTo>
                  <a:pt x="241102" y="26789"/>
                </a:lnTo>
                <a:lnTo>
                  <a:pt x="241102" y="2678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384351" y="3866554"/>
            <a:ext cx="241103" cy="35720"/>
          </a:xfrm>
          <a:custGeom>
            <a:avLst/>
            <a:gdLst/>
            <a:ahLst/>
            <a:cxnLst/>
            <a:rect l="0" t="0" r="0" b="0"/>
            <a:pathLst>
              <a:path w="241103" h="35720">
                <a:moveTo>
                  <a:pt x="0" y="0"/>
                </a:moveTo>
                <a:lnTo>
                  <a:pt x="8930" y="0"/>
                </a:lnTo>
                <a:lnTo>
                  <a:pt x="17860" y="0"/>
                </a:lnTo>
                <a:lnTo>
                  <a:pt x="35719" y="0"/>
                </a:lnTo>
                <a:lnTo>
                  <a:pt x="62508" y="0"/>
                </a:lnTo>
                <a:lnTo>
                  <a:pt x="89297" y="8930"/>
                </a:lnTo>
                <a:lnTo>
                  <a:pt x="125016" y="17860"/>
                </a:lnTo>
                <a:lnTo>
                  <a:pt x="160735" y="17860"/>
                </a:lnTo>
                <a:lnTo>
                  <a:pt x="196453" y="26789"/>
                </a:lnTo>
                <a:lnTo>
                  <a:pt x="223242" y="35719"/>
                </a:lnTo>
                <a:lnTo>
                  <a:pt x="241102" y="35719"/>
                </a:lnTo>
                <a:lnTo>
                  <a:pt x="241102" y="3571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652242" y="3866554"/>
            <a:ext cx="169665" cy="223243"/>
          </a:xfrm>
          <a:custGeom>
            <a:avLst/>
            <a:gdLst/>
            <a:ahLst/>
            <a:cxnLst/>
            <a:rect l="0" t="0" r="0" b="0"/>
            <a:pathLst>
              <a:path w="169665" h="223243">
                <a:moveTo>
                  <a:pt x="116086" y="8930"/>
                </a:moveTo>
                <a:lnTo>
                  <a:pt x="116086" y="0"/>
                </a:lnTo>
                <a:lnTo>
                  <a:pt x="116086" y="0"/>
                </a:lnTo>
                <a:lnTo>
                  <a:pt x="116086" y="0"/>
                </a:lnTo>
                <a:lnTo>
                  <a:pt x="107156" y="0"/>
                </a:lnTo>
                <a:lnTo>
                  <a:pt x="98226" y="0"/>
                </a:lnTo>
                <a:lnTo>
                  <a:pt x="80367" y="0"/>
                </a:lnTo>
                <a:lnTo>
                  <a:pt x="71437" y="8930"/>
                </a:lnTo>
                <a:lnTo>
                  <a:pt x="53578" y="17860"/>
                </a:lnTo>
                <a:lnTo>
                  <a:pt x="35719" y="26789"/>
                </a:lnTo>
                <a:lnTo>
                  <a:pt x="26789" y="44649"/>
                </a:lnTo>
                <a:lnTo>
                  <a:pt x="17859" y="53578"/>
                </a:lnTo>
                <a:lnTo>
                  <a:pt x="17859" y="71438"/>
                </a:lnTo>
                <a:lnTo>
                  <a:pt x="26789" y="98227"/>
                </a:lnTo>
                <a:lnTo>
                  <a:pt x="44648" y="116086"/>
                </a:lnTo>
                <a:lnTo>
                  <a:pt x="71437" y="133946"/>
                </a:lnTo>
                <a:lnTo>
                  <a:pt x="98226" y="151805"/>
                </a:lnTo>
                <a:lnTo>
                  <a:pt x="125015" y="178594"/>
                </a:lnTo>
                <a:lnTo>
                  <a:pt x="142875" y="187524"/>
                </a:lnTo>
                <a:lnTo>
                  <a:pt x="160734" y="205383"/>
                </a:lnTo>
                <a:lnTo>
                  <a:pt x="169664" y="214313"/>
                </a:lnTo>
                <a:lnTo>
                  <a:pt x="160734" y="214313"/>
                </a:lnTo>
                <a:lnTo>
                  <a:pt x="151804" y="223242"/>
                </a:lnTo>
                <a:lnTo>
                  <a:pt x="125015" y="223242"/>
                </a:lnTo>
                <a:lnTo>
                  <a:pt x="98226" y="223242"/>
                </a:lnTo>
                <a:lnTo>
                  <a:pt x="71437" y="214313"/>
                </a:lnTo>
                <a:lnTo>
                  <a:pt x="44648" y="214313"/>
                </a:lnTo>
                <a:lnTo>
                  <a:pt x="17859" y="214313"/>
                </a:lnTo>
                <a:lnTo>
                  <a:pt x="8929" y="205383"/>
                </a:lnTo>
                <a:lnTo>
                  <a:pt x="0" y="205383"/>
                </a:lnTo>
                <a:lnTo>
                  <a:pt x="0" y="205383"/>
                </a:lnTo>
                <a:lnTo>
                  <a:pt x="0" y="20538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241601" y="3848695"/>
            <a:ext cx="205384" cy="250032"/>
          </a:xfrm>
          <a:custGeom>
            <a:avLst/>
            <a:gdLst/>
            <a:ahLst/>
            <a:cxnLst/>
            <a:rect l="0" t="0" r="0" b="0"/>
            <a:pathLst>
              <a:path w="205384" h="250032">
                <a:moveTo>
                  <a:pt x="8930" y="160734"/>
                </a:moveTo>
                <a:lnTo>
                  <a:pt x="8930" y="160734"/>
                </a:lnTo>
                <a:lnTo>
                  <a:pt x="8930" y="169664"/>
                </a:lnTo>
                <a:lnTo>
                  <a:pt x="0" y="187523"/>
                </a:lnTo>
                <a:lnTo>
                  <a:pt x="0" y="196453"/>
                </a:lnTo>
                <a:lnTo>
                  <a:pt x="0" y="214312"/>
                </a:lnTo>
                <a:lnTo>
                  <a:pt x="0" y="232172"/>
                </a:lnTo>
                <a:lnTo>
                  <a:pt x="0" y="241101"/>
                </a:lnTo>
                <a:lnTo>
                  <a:pt x="0" y="250031"/>
                </a:lnTo>
                <a:lnTo>
                  <a:pt x="0" y="250031"/>
                </a:lnTo>
                <a:lnTo>
                  <a:pt x="0" y="250031"/>
                </a:lnTo>
                <a:lnTo>
                  <a:pt x="0" y="241101"/>
                </a:lnTo>
                <a:lnTo>
                  <a:pt x="0" y="232172"/>
                </a:lnTo>
                <a:lnTo>
                  <a:pt x="0" y="214312"/>
                </a:lnTo>
                <a:lnTo>
                  <a:pt x="8930" y="196453"/>
                </a:lnTo>
                <a:lnTo>
                  <a:pt x="8930" y="169664"/>
                </a:lnTo>
                <a:lnTo>
                  <a:pt x="17860" y="133945"/>
                </a:lnTo>
                <a:lnTo>
                  <a:pt x="26789" y="107156"/>
                </a:lnTo>
                <a:lnTo>
                  <a:pt x="44649" y="80367"/>
                </a:lnTo>
                <a:lnTo>
                  <a:pt x="53578" y="53578"/>
                </a:lnTo>
                <a:lnTo>
                  <a:pt x="71438" y="26789"/>
                </a:lnTo>
                <a:lnTo>
                  <a:pt x="80367" y="8930"/>
                </a:lnTo>
                <a:lnTo>
                  <a:pt x="98227" y="8930"/>
                </a:lnTo>
                <a:lnTo>
                  <a:pt x="107156" y="0"/>
                </a:lnTo>
                <a:lnTo>
                  <a:pt x="116086" y="8930"/>
                </a:lnTo>
                <a:lnTo>
                  <a:pt x="125016" y="17859"/>
                </a:lnTo>
                <a:lnTo>
                  <a:pt x="133945" y="35719"/>
                </a:lnTo>
                <a:lnTo>
                  <a:pt x="142875" y="62508"/>
                </a:lnTo>
                <a:lnTo>
                  <a:pt x="151805" y="89297"/>
                </a:lnTo>
                <a:lnTo>
                  <a:pt x="160735" y="125016"/>
                </a:lnTo>
                <a:lnTo>
                  <a:pt x="178594" y="151805"/>
                </a:lnTo>
                <a:lnTo>
                  <a:pt x="178594" y="187523"/>
                </a:lnTo>
                <a:lnTo>
                  <a:pt x="187524" y="214312"/>
                </a:lnTo>
                <a:lnTo>
                  <a:pt x="196453" y="232172"/>
                </a:lnTo>
                <a:lnTo>
                  <a:pt x="205383" y="250031"/>
                </a:lnTo>
                <a:lnTo>
                  <a:pt x="205383" y="25003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295179" y="3946921"/>
            <a:ext cx="133947" cy="35720"/>
          </a:xfrm>
          <a:custGeom>
            <a:avLst/>
            <a:gdLst/>
            <a:ahLst/>
            <a:cxnLst/>
            <a:rect l="0" t="0" r="0" b="0"/>
            <a:pathLst>
              <a:path w="133947" h="35720">
                <a:moveTo>
                  <a:pt x="0" y="0"/>
                </a:moveTo>
                <a:lnTo>
                  <a:pt x="0" y="0"/>
                </a:lnTo>
                <a:lnTo>
                  <a:pt x="0" y="0"/>
                </a:lnTo>
                <a:lnTo>
                  <a:pt x="8930" y="0"/>
                </a:lnTo>
                <a:lnTo>
                  <a:pt x="17860" y="0"/>
                </a:lnTo>
                <a:lnTo>
                  <a:pt x="35719" y="0"/>
                </a:lnTo>
                <a:lnTo>
                  <a:pt x="62508" y="8930"/>
                </a:lnTo>
                <a:lnTo>
                  <a:pt x="98227" y="17860"/>
                </a:lnTo>
                <a:lnTo>
                  <a:pt x="116086" y="26790"/>
                </a:lnTo>
                <a:lnTo>
                  <a:pt x="133946" y="35719"/>
                </a:lnTo>
                <a:lnTo>
                  <a:pt x="133946" y="3571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830961" y="3830836"/>
            <a:ext cx="35719" cy="285751"/>
          </a:xfrm>
          <a:custGeom>
            <a:avLst/>
            <a:gdLst/>
            <a:ahLst/>
            <a:cxnLst/>
            <a:rect l="0" t="0" r="0" b="0"/>
            <a:pathLst>
              <a:path w="35719" h="285751">
                <a:moveTo>
                  <a:pt x="26789" y="0"/>
                </a:moveTo>
                <a:lnTo>
                  <a:pt x="26789" y="8929"/>
                </a:lnTo>
                <a:lnTo>
                  <a:pt x="35718" y="17859"/>
                </a:lnTo>
                <a:lnTo>
                  <a:pt x="35718" y="44648"/>
                </a:lnTo>
                <a:lnTo>
                  <a:pt x="35718" y="71437"/>
                </a:lnTo>
                <a:lnTo>
                  <a:pt x="26789" y="98226"/>
                </a:lnTo>
                <a:lnTo>
                  <a:pt x="26789" y="125015"/>
                </a:lnTo>
                <a:lnTo>
                  <a:pt x="17859" y="160734"/>
                </a:lnTo>
                <a:lnTo>
                  <a:pt x="17859" y="187523"/>
                </a:lnTo>
                <a:lnTo>
                  <a:pt x="17859" y="214312"/>
                </a:lnTo>
                <a:lnTo>
                  <a:pt x="8929" y="241101"/>
                </a:lnTo>
                <a:lnTo>
                  <a:pt x="8929" y="267890"/>
                </a:lnTo>
                <a:lnTo>
                  <a:pt x="8929" y="276820"/>
                </a:lnTo>
                <a:lnTo>
                  <a:pt x="0" y="285750"/>
                </a:lnTo>
                <a:lnTo>
                  <a:pt x="0" y="285750"/>
                </a:lnTo>
                <a:lnTo>
                  <a:pt x="0" y="28575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839890" y="3750468"/>
            <a:ext cx="223244" cy="133947"/>
          </a:xfrm>
          <a:custGeom>
            <a:avLst/>
            <a:gdLst/>
            <a:ahLst/>
            <a:cxnLst/>
            <a:rect l="0" t="0" r="0" b="0"/>
            <a:pathLst>
              <a:path w="223244" h="133947">
                <a:moveTo>
                  <a:pt x="0" y="44649"/>
                </a:moveTo>
                <a:lnTo>
                  <a:pt x="8930" y="35719"/>
                </a:lnTo>
                <a:lnTo>
                  <a:pt x="17860" y="26789"/>
                </a:lnTo>
                <a:lnTo>
                  <a:pt x="26789" y="17860"/>
                </a:lnTo>
                <a:lnTo>
                  <a:pt x="44649" y="0"/>
                </a:lnTo>
                <a:lnTo>
                  <a:pt x="62508" y="0"/>
                </a:lnTo>
                <a:lnTo>
                  <a:pt x="89298" y="0"/>
                </a:lnTo>
                <a:lnTo>
                  <a:pt x="125016" y="8930"/>
                </a:lnTo>
                <a:lnTo>
                  <a:pt x="151805" y="26789"/>
                </a:lnTo>
                <a:lnTo>
                  <a:pt x="178594" y="44649"/>
                </a:lnTo>
                <a:lnTo>
                  <a:pt x="205383" y="62508"/>
                </a:lnTo>
                <a:lnTo>
                  <a:pt x="223243" y="89297"/>
                </a:lnTo>
                <a:lnTo>
                  <a:pt x="223243" y="107157"/>
                </a:lnTo>
                <a:lnTo>
                  <a:pt x="223243" y="116086"/>
                </a:lnTo>
                <a:lnTo>
                  <a:pt x="214313" y="125016"/>
                </a:lnTo>
                <a:lnTo>
                  <a:pt x="196454" y="133946"/>
                </a:lnTo>
                <a:lnTo>
                  <a:pt x="169665" y="133946"/>
                </a:lnTo>
                <a:lnTo>
                  <a:pt x="133946" y="125016"/>
                </a:lnTo>
                <a:lnTo>
                  <a:pt x="107157" y="116086"/>
                </a:lnTo>
                <a:lnTo>
                  <a:pt x="71438" y="107157"/>
                </a:lnTo>
                <a:lnTo>
                  <a:pt x="53579" y="98227"/>
                </a:lnTo>
                <a:lnTo>
                  <a:pt x="35719" y="89297"/>
                </a:lnTo>
                <a:lnTo>
                  <a:pt x="26789" y="80368"/>
                </a:lnTo>
                <a:lnTo>
                  <a:pt x="26789" y="8036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125641" y="3839765"/>
            <a:ext cx="160735" cy="205384"/>
          </a:xfrm>
          <a:custGeom>
            <a:avLst/>
            <a:gdLst/>
            <a:ahLst/>
            <a:cxnLst/>
            <a:rect l="0" t="0" r="0" b="0"/>
            <a:pathLst>
              <a:path w="160735" h="205384">
                <a:moveTo>
                  <a:pt x="80367" y="17860"/>
                </a:moveTo>
                <a:lnTo>
                  <a:pt x="71437" y="17860"/>
                </a:lnTo>
                <a:lnTo>
                  <a:pt x="62507" y="26789"/>
                </a:lnTo>
                <a:lnTo>
                  <a:pt x="44648" y="26789"/>
                </a:lnTo>
                <a:lnTo>
                  <a:pt x="26789" y="35719"/>
                </a:lnTo>
                <a:lnTo>
                  <a:pt x="17859" y="44649"/>
                </a:lnTo>
                <a:lnTo>
                  <a:pt x="8929" y="62508"/>
                </a:lnTo>
                <a:lnTo>
                  <a:pt x="0" y="80367"/>
                </a:lnTo>
                <a:lnTo>
                  <a:pt x="0" y="98227"/>
                </a:lnTo>
                <a:lnTo>
                  <a:pt x="0" y="116086"/>
                </a:lnTo>
                <a:lnTo>
                  <a:pt x="0" y="142875"/>
                </a:lnTo>
                <a:lnTo>
                  <a:pt x="8929" y="160735"/>
                </a:lnTo>
                <a:lnTo>
                  <a:pt x="26789" y="178594"/>
                </a:lnTo>
                <a:lnTo>
                  <a:pt x="44648" y="187524"/>
                </a:lnTo>
                <a:lnTo>
                  <a:pt x="62507" y="196453"/>
                </a:lnTo>
                <a:lnTo>
                  <a:pt x="80367" y="205383"/>
                </a:lnTo>
                <a:lnTo>
                  <a:pt x="98226" y="196453"/>
                </a:lnTo>
                <a:lnTo>
                  <a:pt x="116086" y="187524"/>
                </a:lnTo>
                <a:lnTo>
                  <a:pt x="133945" y="178594"/>
                </a:lnTo>
                <a:lnTo>
                  <a:pt x="142875" y="160735"/>
                </a:lnTo>
                <a:lnTo>
                  <a:pt x="151804" y="133946"/>
                </a:lnTo>
                <a:lnTo>
                  <a:pt x="160734" y="107156"/>
                </a:lnTo>
                <a:lnTo>
                  <a:pt x="151804" y="80367"/>
                </a:lnTo>
                <a:lnTo>
                  <a:pt x="142875" y="53578"/>
                </a:lnTo>
                <a:lnTo>
                  <a:pt x="133945" y="35719"/>
                </a:lnTo>
                <a:lnTo>
                  <a:pt x="116086" y="17860"/>
                </a:lnTo>
                <a:lnTo>
                  <a:pt x="89297" y="8930"/>
                </a:lnTo>
                <a:lnTo>
                  <a:pt x="71437" y="0"/>
                </a:lnTo>
                <a:lnTo>
                  <a:pt x="44648" y="0"/>
                </a:lnTo>
                <a:lnTo>
                  <a:pt x="26789" y="8930"/>
                </a:lnTo>
                <a:lnTo>
                  <a:pt x="8929" y="17860"/>
                </a:lnTo>
                <a:lnTo>
                  <a:pt x="0" y="17860"/>
                </a:lnTo>
                <a:lnTo>
                  <a:pt x="0" y="1786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357813" y="3839765"/>
            <a:ext cx="160735" cy="241103"/>
          </a:xfrm>
          <a:custGeom>
            <a:avLst/>
            <a:gdLst/>
            <a:ahLst/>
            <a:cxnLst/>
            <a:rect l="0" t="0" r="0" b="0"/>
            <a:pathLst>
              <a:path w="160735" h="241103">
                <a:moveTo>
                  <a:pt x="160734" y="0"/>
                </a:moveTo>
                <a:lnTo>
                  <a:pt x="160734" y="0"/>
                </a:lnTo>
                <a:lnTo>
                  <a:pt x="160734" y="0"/>
                </a:lnTo>
                <a:lnTo>
                  <a:pt x="151804" y="0"/>
                </a:lnTo>
                <a:lnTo>
                  <a:pt x="142875" y="8930"/>
                </a:lnTo>
                <a:lnTo>
                  <a:pt x="133945" y="8930"/>
                </a:lnTo>
                <a:lnTo>
                  <a:pt x="116085" y="17860"/>
                </a:lnTo>
                <a:lnTo>
                  <a:pt x="107156" y="26789"/>
                </a:lnTo>
                <a:lnTo>
                  <a:pt x="98226" y="35719"/>
                </a:lnTo>
                <a:lnTo>
                  <a:pt x="80367" y="53578"/>
                </a:lnTo>
                <a:lnTo>
                  <a:pt x="80367" y="71438"/>
                </a:lnTo>
                <a:lnTo>
                  <a:pt x="80367" y="89297"/>
                </a:lnTo>
                <a:lnTo>
                  <a:pt x="89296" y="116086"/>
                </a:lnTo>
                <a:lnTo>
                  <a:pt x="107156" y="142875"/>
                </a:lnTo>
                <a:lnTo>
                  <a:pt x="125015" y="160735"/>
                </a:lnTo>
                <a:lnTo>
                  <a:pt x="142875" y="178594"/>
                </a:lnTo>
                <a:lnTo>
                  <a:pt x="151804" y="205383"/>
                </a:lnTo>
                <a:lnTo>
                  <a:pt x="160734" y="214313"/>
                </a:lnTo>
                <a:lnTo>
                  <a:pt x="160734" y="232172"/>
                </a:lnTo>
                <a:lnTo>
                  <a:pt x="151804" y="232172"/>
                </a:lnTo>
                <a:lnTo>
                  <a:pt x="133945" y="241102"/>
                </a:lnTo>
                <a:lnTo>
                  <a:pt x="98226" y="241102"/>
                </a:lnTo>
                <a:lnTo>
                  <a:pt x="71437" y="232172"/>
                </a:lnTo>
                <a:lnTo>
                  <a:pt x="35718" y="232172"/>
                </a:lnTo>
                <a:lnTo>
                  <a:pt x="17859" y="223242"/>
                </a:lnTo>
                <a:lnTo>
                  <a:pt x="0" y="214313"/>
                </a:lnTo>
                <a:lnTo>
                  <a:pt x="0" y="214313"/>
                </a:lnTo>
                <a:lnTo>
                  <a:pt x="0" y="21431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589984" y="3804046"/>
            <a:ext cx="116087" cy="267892"/>
          </a:xfrm>
          <a:custGeom>
            <a:avLst/>
            <a:gdLst/>
            <a:ahLst/>
            <a:cxnLst/>
            <a:rect l="0" t="0" r="0" b="0"/>
            <a:pathLst>
              <a:path w="116087" h="267892">
                <a:moveTo>
                  <a:pt x="116086" y="0"/>
                </a:moveTo>
                <a:lnTo>
                  <a:pt x="107156" y="0"/>
                </a:lnTo>
                <a:lnTo>
                  <a:pt x="107156" y="0"/>
                </a:lnTo>
                <a:lnTo>
                  <a:pt x="98227" y="0"/>
                </a:lnTo>
                <a:lnTo>
                  <a:pt x="80367" y="8930"/>
                </a:lnTo>
                <a:lnTo>
                  <a:pt x="71437" y="17860"/>
                </a:lnTo>
                <a:lnTo>
                  <a:pt x="62508" y="26790"/>
                </a:lnTo>
                <a:lnTo>
                  <a:pt x="53578" y="44649"/>
                </a:lnTo>
                <a:lnTo>
                  <a:pt x="53578" y="62508"/>
                </a:lnTo>
                <a:lnTo>
                  <a:pt x="53578" y="89297"/>
                </a:lnTo>
                <a:lnTo>
                  <a:pt x="62508" y="107157"/>
                </a:lnTo>
                <a:lnTo>
                  <a:pt x="71437" y="133946"/>
                </a:lnTo>
                <a:lnTo>
                  <a:pt x="89297" y="160735"/>
                </a:lnTo>
                <a:lnTo>
                  <a:pt x="98227" y="187524"/>
                </a:lnTo>
                <a:lnTo>
                  <a:pt x="107156" y="205383"/>
                </a:lnTo>
                <a:lnTo>
                  <a:pt x="116086" y="223243"/>
                </a:lnTo>
                <a:lnTo>
                  <a:pt x="116086" y="241102"/>
                </a:lnTo>
                <a:lnTo>
                  <a:pt x="107156" y="258961"/>
                </a:lnTo>
                <a:lnTo>
                  <a:pt x="89297" y="258961"/>
                </a:lnTo>
                <a:lnTo>
                  <a:pt x="71437" y="267891"/>
                </a:lnTo>
                <a:lnTo>
                  <a:pt x="53578" y="267891"/>
                </a:lnTo>
                <a:lnTo>
                  <a:pt x="26789" y="258961"/>
                </a:lnTo>
                <a:lnTo>
                  <a:pt x="17859" y="258961"/>
                </a:lnTo>
                <a:lnTo>
                  <a:pt x="0" y="250032"/>
                </a:lnTo>
                <a:lnTo>
                  <a:pt x="0" y="250032"/>
                </a:lnTo>
                <a:lnTo>
                  <a:pt x="0" y="25003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857875" y="3937992"/>
            <a:ext cx="26790" cy="71438"/>
          </a:xfrm>
          <a:custGeom>
            <a:avLst/>
            <a:gdLst/>
            <a:ahLst/>
            <a:cxnLst/>
            <a:rect l="0" t="0" r="0" b="0"/>
            <a:pathLst>
              <a:path w="26790" h="71438">
                <a:moveTo>
                  <a:pt x="26789" y="0"/>
                </a:moveTo>
                <a:lnTo>
                  <a:pt x="26789" y="0"/>
                </a:lnTo>
                <a:lnTo>
                  <a:pt x="26789" y="0"/>
                </a:lnTo>
                <a:lnTo>
                  <a:pt x="26789" y="8929"/>
                </a:lnTo>
                <a:lnTo>
                  <a:pt x="17859" y="26789"/>
                </a:lnTo>
                <a:lnTo>
                  <a:pt x="17859" y="35719"/>
                </a:lnTo>
                <a:lnTo>
                  <a:pt x="8929" y="53578"/>
                </a:lnTo>
                <a:lnTo>
                  <a:pt x="0" y="62508"/>
                </a:lnTo>
                <a:lnTo>
                  <a:pt x="0" y="71437"/>
                </a:lnTo>
                <a:lnTo>
                  <a:pt x="0" y="71437"/>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5768578" y="4063007"/>
            <a:ext cx="214313" cy="17861"/>
          </a:xfrm>
          <a:custGeom>
            <a:avLst/>
            <a:gdLst/>
            <a:ahLst/>
            <a:cxnLst/>
            <a:rect l="0" t="0" r="0" b="0"/>
            <a:pathLst>
              <a:path w="214313" h="17861">
                <a:moveTo>
                  <a:pt x="0" y="8930"/>
                </a:moveTo>
                <a:lnTo>
                  <a:pt x="0" y="8930"/>
                </a:lnTo>
                <a:lnTo>
                  <a:pt x="8929" y="8930"/>
                </a:lnTo>
                <a:lnTo>
                  <a:pt x="26789" y="0"/>
                </a:lnTo>
                <a:lnTo>
                  <a:pt x="53578" y="0"/>
                </a:lnTo>
                <a:lnTo>
                  <a:pt x="80367" y="0"/>
                </a:lnTo>
                <a:lnTo>
                  <a:pt x="107156" y="8930"/>
                </a:lnTo>
                <a:lnTo>
                  <a:pt x="142875" y="8930"/>
                </a:lnTo>
                <a:lnTo>
                  <a:pt x="169664" y="17860"/>
                </a:lnTo>
                <a:lnTo>
                  <a:pt x="214312" y="17860"/>
                </a:lnTo>
                <a:lnTo>
                  <a:pt x="214312" y="17860"/>
                </a:lnTo>
                <a:lnTo>
                  <a:pt x="214312" y="1786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5804296" y="3875484"/>
            <a:ext cx="196455" cy="26790"/>
          </a:xfrm>
          <a:custGeom>
            <a:avLst/>
            <a:gdLst/>
            <a:ahLst/>
            <a:cxnLst/>
            <a:rect l="0" t="0" r="0" b="0"/>
            <a:pathLst>
              <a:path w="196455" h="26790">
                <a:moveTo>
                  <a:pt x="0" y="8930"/>
                </a:moveTo>
                <a:lnTo>
                  <a:pt x="0" y="8930"/>
                </a:lnTo>
                <a:lnTo>
                  <a:pt x="8930" y="8930"/>
                </a:lnTo>
                <a:lnTo>
                  <a:pt x="17860" y="0"/>
                </a:lnTo>
                <a:lnTo>
                  <a:pt x="26790" y="0"/>
                </a:lnTo>
                <a:lnTo>
                  <a:pt x="53579" y="0"/>
                </a:lnTo>
                <a:lnTo>
                  <a:pt x="80368" y="8930"/>
                </a:lnTo>
                <a:lnTo>
                  <a:pt x="107157" y="8930"/>
                </a:lnTo>
                <a:lnTo>
                  <a:pt x="133946" y="17859"/>
                </a:lnTo>
                <a:lnTo>
                  <a:pt x="160735" y="17859"/>
                </a:lnTo>
                <a:lnTo>
                  <a:pt x="187524" y="26789"/>
                </a:lnTo>
                <a:lnTo>
                  <a:pt x="196454" y="26789"/>
                </a:lnTo>
                <a:lnTo>
                  <a:pt x="196454" y="2678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072187" y="3857625"/>
            <a:ext cx="44650" cy="285751"/>
          </a:xfrm>
          <a:custGeom>
            <a:avLst/>
            <a:gdLst/>
            <a:ahLst/>
            <a:cxnLst/>
            <a:rect l="0" t="0" r="0" b="0"/>
            <a:pathLst>
              <a:path w="44650" h="285751">
                <a:moveTo>
                  <a:pt x="0" y="0"/>
                </a:moveTo>
                <a:lnTo>
                  <a:pt x="0" y="0"/>
                </a:lnTo>
                <a:lnTo>
                  <a:pt x="8930" y="0"/>
                </a:lnTo>
                <a:lnTo>
                  <a:pt x="8930" y="0"/>
                </a:lnTo>
                <a:lnTo>
                  <a:pt x="17859" y="0"/>
                </a:lnTo>
                <a:lnTo>
                  <a:pt x="17859" y="8929"/>
                </a:lnTo>
                <a:lnTo>
                  <a:pt x="26789" y="26789"/>
                </a:lnTo>
                <a:lnTo>
                  <a:pt x="26789" y="44648"/>
                </a:lnTo>
                <a:lnTo>
                  <a:pt x="35719" y="71437"/>
                </a:lnTo>
                <a:lnTo>
                  <a:pt x="35719" y="98226"/>
                </a:lnTo>
                <a:lnTo>
                  <a:pt x="44649" y="125015"/>
                </a:lnTo>
                <a:lnTo>
                  <a:pt x="44649" y="160734"/>
                </a:lnTo>
                <a:lnTo>
                  <a:pt x="35719" y="187523"/>
                </a:lnTo>
                <a:lnTo>
                  <a:pt x="35719" y="214312"/>
                </a:lnTo>
                <a:lnTo>
                  <a:pt x="35719" y="241101"/>
                </a:lnTo>
                <a:lnTo>
                  <a:pt x="26789" y="267890"/>
                </a:lnTo>
                <a:lnTo>
                  <a:pt x="26789" y="276820"/>
                </a:lnTo>
                <a:lnTo>
                  <a:pt x="26789" y="285750"/>
                </a:lnTo>
                <a:lnTo>
                  <a:pt x="26789" y="28575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6072187" y="3804046"/>
            <a:ext cx="241103" cy="258962"/>
          </a:xfrm>
          <a:custGeom>
            <a:avLst/>
            <a:gdLst/>
            <a:ahLst/>
            <a:cxnLst/>
            <a:rect l="0" t="0" r="0" b="0"/>
            <a:pathLst>
              <a:path w="241103" h="258962">
                <a:moveTo>
                  <a:pt x="0" y="8930"/>
                </a:moveTo>
                <a:lnTo>
                  <a:pt x="0" y="8930"/>
                </a:lnTo>
                <a:lnTo>
                  <a:pt x="0" y="0"/>
                </a:lnTo>
                <a:lnTo>
                  <a:pt x="8930" y="0"/>
                </a:lnTo>
                <a:lnTo>
                  <a:pt x="26789" y="0"/>
                </a:lnTo>
                <a:lnTo>
                  <a:pt x="44649" y="0"/>
                </a:lnTo>
                <a:lnTo>
                  <a:pt x="71438" y="0"/>
                </a:lnTo>
                <a:lnTo>
                  <a:pt x="98227" y="8930"/>
                </a:lnTo>
                <a:lnTo>
                  <a:pt x="116086" y="26790"/>
                </a:lnTo>
                <a:lnTo>
                  <a:pt x="142875" y="35719"/>
                </a:lnTo>
                <a:lnTo>
                  <a:pt x="151805" y="53579"/>
                </a:lnTo>
                <a:lnTo>
                  <a:pt x="160734" y="62508"/>
                </a:lnTo>
                <a:lnTo>
                  <a:pt x="151805" y="71438"/>
                </a:lnTo>
                <a:lnTo>
                  <a:pt x="142875" y="80368"/>
                </a:lnTo>
                <a:lnTo>
                  <a:pt x="125016" y="89297"/>
                </a:lnTo>
                <a:lnTo>
                  <a:pt x="107156" y="89297"/>
                </a:lnTo>
                <a:lnTo>
                  <a:pt x="89297" y="89297"/>
                </a:lnTo>
                <a:lnTo>
                  <a:pt x="71438" y="89297"/>
                </a:lnTo>
                <a:lnTo>
                  <a:pt x="62508" y="98227"/>
                </a:lnTo>
                <a:lnTo>
                  <a:pt x="53578" y="107157"/>
                </a:lnTo>
                <a:lnTo>
                  <a:pt x="62508" y="116086"/>
                </a:lnTo>
                <a:lnTo>
                  <a:pt x="80367" y="125016"/>
                </a:lnTo>
                <a:lnTo>
                  <a:pt x="98227" y="142875"/>
                </a:lnTo>
                <a:lnTo>
                  <a:pt x="125016" y="160735"/>
                </a:lnTo>
                <a:lnTo>
                  <a:pt x="160734" y="178594"/>
                </a:lnTo>
                <a:lnTo>
                  <a:pt x="187524" y="196454"/>
                </a:lnTo>
                <a:lnTo>
                  <a:pt x="214313" y="214313"/>
                </a:lnTo>
                <a:lnTo>
                  <a:pt x="232172" y="232172"/>
                </a:lnTo>
                <a:lnTo>
                  <a:pt x="241102" y="241102"/>
                </a:lnTo>
                <a:lnTo>
                  <a:pt x="241102" y="250032"/>
                </a:lnTo>
                <a:lnTo>
                  <a:pt x="232172" y="258961"/>
                </a:lnTo>
                <a:lnTo>
                  <a:pt x="205383" y="258961"/>
                </a:lnTo>
                <a:lnTo>
                  <a:pt x="178594" y="258961"/>
                </a:lnTo>
                <a:lnTo>
                  <a:pt x="151805" y="258961"/>
                </a:lnTo>
                <a:lnTo>
                  <a:pt x="116086" y="258961"/>
                </a:lnTo>
                <a:lnTo>
                  <a:pt x="89297" y="250032"/>
                </a:lnTo>
                <a:lnTo>
                  <a:pt x="62508" y="250032"/>
                </a:lnTo>
                <a:lnTo>
                  <a:pt x="44649" y="250032"/>
                </a:lnTo>
                <a:lnTo>
                  <a:pt x="26789" y="241102"/>
                </a:lnTo>
                <a:lnTo>
                  <a:pt x="26789" y="241102"/>
                </a:lnTo>
                <a:lnTo>
                  <a:pt x="26789" y="241102"/>
                </a:lnTo>
                <a:lnTo>
                  <a:pt x="26789" y="241102"/>
                </a:lnTo>
                <a:lnTo>
                  <a:pt x="26789" y="24110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349007" y="3804046"/>
            <a:ext cx="116087" cy="241103"/>
          </a:xfrm>
          <a:custGeom>
            <a:avLst/>
            <a:gdLst/>
            <a:ahLst/>
            <a:cxnLst/>
            <a:rect l="0" t="0" r="0" b="0"/>
            <a:pathLst>
              <a:path w="116087" h="241103">
                <a:moveTo>
                  <a:pt x="44649" y="0"/>
                </a:moveTo>
                <a:lnTo>
                  <a:pt x="44649" y="0"/>
                </a:lnTo>
                <a:lnTo>
                  <a:pt x="44649" y="0"/>
                </a:lnTo>
                <a:lnTo>
                  <a:pt x="53579" y="0"/>
                </a:lnTo>
                <a:lnTo>
                  <a:pt x="53579" y="0"/>
                </a:lnTo>
                <a:lnTo>
                  <a:pt x="53579" y="8930"/>
                </a:lnTo>
                <a:lnTo>
                  <a:pt x="53579" y="17860"/>
                </a:lnTo>
                <a:lnTo>
                  <a:pt x="44649" y="35719"/>
                </a:lnTo>
                <a:lnTo>
                  <a:pt x="35719" y="53579"/>
                </a:lnTo>
                <a:lnTo>
                  <a:pt x="26789" y="71438"/>
                </a:lnTo>
                <a:lnTo>
                  <a:pt x="17860" y="98227"/>
                </a:lnTo>
                <a:lnTo>
                  <a:pt x="8930" y="116086"/>
                </a:lnTo>
                <a:lnTo>
                  <a:pt x="8930" y="142875"/>
                </a:lnTo>
                <a:lnTo>
                  <a:pt x="0" y="160735"/>
                </a:lnTo>
                <a:lnTo>
                  <a:pt x="0" y="187524"/>
                </a:lnTo>
                <a:lnTo>
                  <a:pt x="8930" y="205383"/>
                </a:lnTo>
                <a:lnTo>
                  <a:pt x="17860" y="223243"/>
                </a:lnTo>
                <a:lnTo>
                  <a:pt x="26789" y="232172"/>
                </a:lnTo>
                <a:lnTo>
                  <a:pt x="44649" y="241102"/>
                </a:lnTo>
                <a:lnTo>
                  <a:pt x="62508" y="241102"/>
                </a:lnTo>
                <a:lnTo>
                  <a:pt x="89297" y="241102"/>
                </a:lnTo>
                <a:lnTo>
                  <a:pt x="116086" y="232172"/>
                </a:lnTo>
                <a:lnTo>
                  <a:pt x="116086" y="232172"/>
                </a:lnTo>
                <a:lnTo>
                  <a:pt x="116086" y="23217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590109" y="3866554"/>
            <a:ext cx="53579" cy="187525"/>
          </a:xfrm>
          <a:custGeom>
            <a:avLst/>
            <a:gdLst/>
            <a:ahLst/>
            <a:cxnLst/>
            <a:rect l="0" t="0" r="0" b="0"/>
            <a:pathLst>
              <a:path w="53579" h="187525">
                <a:moveTo>
                  <a:pt x="53578" y="0"/>
                </a:moveTo>
                <a:lnTo>
                  <a:pt x="53578" y="0"/>
                </a:lnTo>
                <a:lnTo>
                  <a:pt x="53578" y="0"/>
                </a:lnTo>
                <a:lnTo>
                  <a:pt x="53578" y="8930"/>
                </a:lnTo>
                <a:lnTo>
                  <a:pt x="44648" y="17860"/>
                </a:lnTo>
                <a:lnTo>
                  <a:pt x="44648" y="35719"/>
                </a:lnTo>
                <a:lnTo>
                  <a:pt x="44648" y="44649"/>
                </a:lnTo>
                <a:lnTo>
                  <a:pt x="35718" y="71438"/>
                </a:lnTo>
                <a:lnTo>
                  <a:pt x="35718" y="89297"/>
                </a:lnTo>
                <a:lnTo>
                  <a:pt x="26789" y="107157"/>
                </a:lnTo>
                <a:lnTo>
                  <a:pt x="17859" y="125016"/>
                </a:lnTo>
                <a:lnTo>
                  <a:pt x="17859" y="142875"/>
                </a:lnTo>
                <a:lnTo>
                  <a:pt x="8929" y="160735"/>
                </a:lnTo>
                <a:lnTo>
                  <a:pt x="8929" y="169664"/>
                </a:lnTo>
                <a:lnTo>
                  <a:pt x="0" y="178594"/>
                </a:lnTo>
                <a:lnTo>
                  <a:pt x="0" y="187524"/>
                </a:lnTo>
                <a:lnTo>
                  <a:pt x="0" y="187524"/>
                </a:lnTo>
                <a:lnTo>
                  <a:pt x="0" y="187524"/>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572249" y="3821906"/>
            <a:ext cx="205384" cy="26790"/>
          </a:xfrm>
          <a:custGeom>
            <a:avLst/>
            <a:gdLst/>
            <a:ahLst/>
            <a:cxnLst/>
            <a:rect l="0" t="0" r="0" b="0"/>
            <a:pathLst>
              <a:path w="205384" h="26790">
                <a:moveTo>
                  <a:pt x="0" y="17859"/>
                </a:moveTo>
                <a:lnTo>
                  <a:pt x="8930" y="17859"/>
                </a:lnTo>
                <a:lnTo>
                  <a:pt x="8930" y="8930"/>
                </a:lnTo>
                <a:lnTo>
                  <a:pt x="17860" y="8930"/>
                </a:lnTo>
                <a:lnTo>
                  <a:pt x="44649" y="0"/>
                </a:lnTo>
                <a:lnTo>
                  <a:pt x="62508" y="0"/>
                </a:lnTo>
                <a:lnTo>
                  <a:pt x="89297" y="0"/>
                </a:lnTo>
                <a:lnTo>
                  <a:pt x="125016" y="8930"/>
                </a:lnTo>
                <a:lnTo>
                  <a:pt x="151805" y="8930"/>
                </a:lnTo>
                <a:lnTo>
                  <a:pt x="169664" y="17859"/>
                </a:lnTo>
                <a:lnTo>
                  <a:pt x="196453" y="26789"/>
                </a:lnTo>
                <a:lnTo>
                  <a:pt x="205383" y="26789"/>
                </a:lnTo>
                <a:lnTo>
                  <a:pt x="205383" y="2678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6599038" y="3884414"/>
            <a:ext cx="125017" cy="44649"/>
          </a:xfrm>
          <a:custGeom>
            <a:avLst/>
            <a:gdLst/>
            <a:ahLst/>
            <a:cxnLst/>
            <a:rect l="0" t="0" r="0" b="0"/>
            <a:pathLst>
              <a:path w="125017" h="44649">
                <a:moveTo>
                  <a:pt x="8930" y="0"/>
                </a:moveTo>
                <a:lnTo>
                  <a:pt x="8930" y="8929"/>
                </a:lnTo>
                <a:lnTo>
                  <a:pt x="0" y="8929"/>
                </a:lnTo>
                <a:lnTo>
                  <a:pt x="8930" y="17859"/>
                </a:lnTo>
                <a:lnTo>
                  <a:pt x="8930" y="17859"/>
                </a:lnTo>
                <a:lnTo>
                  <a:pt x="26789" y="26789"/>
                </a:lnTo>
                <a:lnTo>
                  <a:pt x="53578" y="26789"/>
                </a:lnTo>
                <a:lnTo>
                  <a:pt x="80367" y="35718"/>
                </a:lnTo>
                <a:lnTo>
                  <a:pt x="107157" y="35718"/>
                </a:lnTo>
                <a:lnTo>
                  <a:pt x="125016" y="44648"/>
                </a:lnTo>
                <a:lnTo>
                  <a:pt x="125016" y="4464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6572249" y="3982640"/>
            <a:ext cx="187525" cy="107157"/>
          </a:xfrm>
          <a:custGeom>
            <a:avLst/>
            <a:gdLst/>
            <a:ahLst/>
            <a:cxnLst/>
            <a:rect l="0" t="0" r="0" b="0"/>
            <a:pathLst>
              <a:path w="187525" h="107157">
                <a:moveTo>
                  <a:pt x="0" y="0"/>
                </a:moveTo>
                <a:lnTo>
                  <a:pt x="0" y="0"/>
                </a:lnTo>
                <a:lnTo>
                  <a:pt x="0" y="8930"/>
                </a:lnTo>
                <a:lnTo>
                  <a:pt x="0" y="17860"/>
                </a:lnTo>
                <a:lnTo>
                  <a:pt x="8930" y="26789"/>
                </a:lnTo>
                <a:lnTo>
                  <a:pt x="26789" y="35719"/>
                </a:lnTo>
                <a:lnTo>
                  <a:pt x="53578" y="53578"/>
                </a:lnTo>
                <a:lnTo>
                  <a:pt x="80367" y="62508"/>
                </a:lnTo>
                <a:lnTo>
                  <a:pt x="116086" y="80367"/>
                </a:lnTo>
                <a:lnTo>
                  <a:pt x="151805" y="89297"/>
                </a:lnTo>
                <a:lnTo>
                  <a:pt x="169664" y="98227"/>
                </a:lnTo>
                <a:lnTo>
                  <a:pt x="187524" y="107156"/>
                </a:lnTo>
                <a:lnTo>
                  <a:pt x="187524" y="107156"/>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7331273" y="3750468"/>
            <a:ext cx="35719" cy="276822"/>
          </a:xfrm>
          <a:custGeom>
            <a:avLst/>
            <a:gdLst/>
            <a:ahLst/>
            <a:cxnLst/>
            <a:rect l="0" t="0" r="0" b="0"/>
            <a:pathLst>
              <a:path w="35719" h="276822">
                <a:moveTo>
                  <a:pt x="17859" y="0"/>
                </a:moveTo>
                <a:lnTo>
                  <a:pt x="17859" y="0"/>
                </a:lnTo>
                <a:lnTo>
                  <a:pt x="17859" y="0"/>
                </a:lnTo>
                <a:lnTo>
                  <a:pt x="17859" y="0"/>
                </a:lnTo>
                <a:lnTo>
                  <a:pt x="26789" y="8930"/>
                </a:lnTo>
                <a:lnTo>
                  <a:pt x="26789" y="26789"/>
                </a:lnTo>
                <a:lnTo>
                  <a:pt x="35718" y="44649"/>
                </a:lnTo>
                <a:lnTo>
                  <a:pt x="35718" y="62508"/>
                </a:lnTo>
                <a:lnTo>
                  <a:pt x="35718" y="89297"/>
                </a:lnTo>
                <a:lnTo>
                  <a:pt x="35718" y="116086"/>
                </a:lnTo>
                <a:lnTo>
                  <a:pt x="26789" y="151805"/>
                </a:lnTo>
                <a:lnTo>
                  <a:pt x="26789" y="178594"/>
                </a:lnTo>
                <a:lnTo>
                  <a:pt x="17859" y="205383"/>
                </a:lnTo>
                <a:lnTo>
                  <a:pt x="8929" y="223243"/>
                </a:lnTo>
                <a:lnTo>
                  <a:pt x="8929" y="250032"/>
                </a:lnTo>
                <a:lnTo>
                  <a:pt x="8929" y="258961"/>
                </a:lnTo>
                <a:lnTo>
                  <a:pt x="0" y="267891"/>
                </a:lnTo>
                <a:lnTo>
                  <a:pt x="0" y="276821"/>
                </a:lnTo>
                <a:lnTo>
                  <a:pt x="0" y="27682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7304484" y="3714750"/>
            <a:ext cx="232172" cy="26790"/>
          </a:xfrm>
          <a:custGeom>
            <a:avLst/>
            <a:gdLst/>
            <a:ahLst/>
            <a:cxnLst/>
            <a:rect l="0" t="0" r="0" b="0"/>
            <a:pathLst>
              <a:path w="232172" h="26790">
                <a:moveTo>
                  <a:pt x="0" y="17859"/>
                </a:moveTo>
                <a:lnTo>
                  <a:pt x="0" y="17859"/>
                </a:lnTo>
                <a:lnTo>
                  <a:pt x="8929" y="8929"/>
                </a:lnTo>
                <a:lnTo>
                  <a:pt x="26789" y="8929"/>
                </a:lnTo>
                <a:lnTo>
                  <a:pt x="53578" y="0"/>
                </a:lnTo>
                <a:lnTo>
                  <a:pt x="80367" y="0"/>
                </a:lnTo>
                <a:lnTo>
                  <a:pt x="107156" y="0"/>
                </a:lnTo>
                <a:lnTo>
                  <a:pt x="142875" y="0"/>
                </a:lnTo>
                <a:lnTo>
                  <a:pt x="169664" y="8929"/>
                </a:lnTo>
                <a:lnTo>
                  <a:pt x="196453" y="17859"/>
                </a:lnTo>
                <a:lnTo>
                  <a:pt x="214312" y="17859"/>
                </a:lnTo>
                <a:lnTo>
                  <a:pt x="232171" y="26789"/>
                </a:lnTo>
                <a:lnTo>
                  <a:pt x="232171" y="2678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358062" y="3839765"/>
            <a:ext cx="169665" cy="44650"/>
          </a:xfrm>
          <a:custGeom>
            <a:avLst/>
            <a:gdLst/>
            <a:ahLst/>
            <a:cxnLst/>
            <a:rect l="0" t="0" r="0" b="0"/>
            <a:pathLst>
              <a:path w="169665" h="44650">
                <a:moveTo>
                  <a:pt x="0" y="0"/>
                </a:moveTo>
                <a:lnTo>
                  <a:pt x="0" y="8930"/>
                </a:lnTo>
                <a:lnTo>
                  <a:pt x="0" y="8930"/>
                </a:lnTo>
                <a:lnTo>
                  <a:pt x="0" y="17860"/>
                </a:lnTo>
                <a:lnTo>
                  <a:pt x="8929" y="17860"/>
                </a:lnTo>
                <a:lnTo>
                  <a:pt x="26789" y="26789"/>
                </a:lnTo>
                <a:lnTo>
                  <a:pt x="53578" y="35719"/>
                </a:lnTo>
                <a:lnTo>
                  <a:pt x="80367" y="35719"/>
                </a:lnTo>
                <a:lnTo>
                  <a:pt x="125015" y="35719"/>
                </a:lnTo>
                <a:lnTo>
                  <a:pt x="151804" y="44649"/>
                </a:lnTo>
                <a:lnTo>
                  <a:pt x="169664" y="44649"/>
                </a:lnTo>
                <a:lnTo>
                  <a:pt x="169664" y="4464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7661671" y="3804046"/>
            <a:ext cx="160735" cy="205384"/>
          </a:xfrm>
          <a:custGeom>
            <a:avLst/>
            <a:gdLst/>
            <a:ahLst/>
            <a:cxnLst/>
            <a:rect l="0" t="0" r="0" b="0"/>
            <a:pathLst>
              <a:path w="160735" h="205384">
                <a:moveTo>
                  <a:pt x="160734" y="0"/>
                </a:moveTo>
                <a:lnTo>
                  <a:pt x="160734" y="0"/>
                </a:lnTo>
                <a:lnTo>
                  <a:pt x="151805" y="8930"/>
                </a:lnTo>
                <a:lnTo>
                  <a:pt x="151805" y="17860"/>
                </a:lnTo>
                <a:lnTo>
                  <a:pt x="142875" y="35719"/>
                </a:lnTo>
                <a:lnTo>
                  <a:pt x="133945" y="53579"/>
                </a:lnTo>
                <a:lnTo>
                  <a:pt x="125016" y="71438"/>
                </a:lnTo>
                <a:lnTo>
                  <a:pt x="107156" y="89297"/>
                </a:lnTo>
                <a:lnTo>
                  <a:pt x="89297" y="116086"/>
                </a:lnTo>
                <a:lnTo>
                  <a:pt x="71438" y="133946"/>
                </a:lnTo>
                <a:lnTo>
                  <a:pt x="53578" y="160735"/>
                </a:lnTo>
                <a:lnTo>
                  <a:pt x="26789" y="178594"/>
                </a:lnTo>
                <a:lnTo>
                  <a:pt x="17859" y="187524"/>
                </a:lnTo>
                <a:lnTo>
                  <a:pt x="0" y="205383"/>
                </a:lnTo>
                <a:lnTo>
                  <a:pt x="0" y="205383"/>
                </a:lnTo>
                <a:lnTo>
                  <a:pt x="0" y="20538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7643812" y="3821906"/>
            <a:ext cx="1" cy="1"/>
          </a:xfrm>
          <a:custGeom>
            <a:avLst/>
            <a:gdLst/>
            <a:ahLst/>
            <a:cxnLst/>
            <a:rect l="0" t="0" r="0" b="0"/>
            <a:pathLst>
              <a:path w="1" h="1">
                <a:moveTo>
                  <a:pt x="0" y="0"/>
                </a:moveTo>
                <a:close/>
              </a:path>
            </a:pathLst>
          </a:custGeom>
          <a:noFill/>
          <a:ln w="38100" cap="flat" cmpd="sng" algn="ctr">
            <a:solidFill>
              <a:srgbClr val="00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7608093" y="3982640"/>
            <a:ext cx="321470" cy="8931"/>
          </a:xfrm>
          <a:custGeom>
            <a:avLst/>
            <a:gdLst/>
            <a:ahLst/>
            <a:cxnLst/>
            <a:rect l="0" t="0" r="0" b="0"/>
            <a:pathLst>
              <a:path w="321470" h="8931">
                <a:moveTo>
                  <a:pt x="0" y="0"/>
                </a:moveTo>
                <a:lnTo>
                  <a:pt x="0" y="0"/>
                </a:lnTo>
                <a:lnTo>
                  <a:pt x="8930" y="0"/>
                </a:lnTo>
                <a:lnTo>
                  <a:pt x="17859" y="8930"/>
                </a:lnTo>
                <a:lnTo>
                  <a:pt x="35719" y="8930"/>
                </a:lnTo>
                <a:lnTo>
                  <a:pt x="53578" y="8930"/>
                </a:lnTo>
                <a:lnTo>
                  <a:pt x="80367" y="0"/>
                </a:lnTo>
                <a:lnTo>
                  <a:pt x="116086" y="0"/>
                </a:lnTo>
                <a:lnTo>
                  <a:pt x="151805" y="0"/>
                </a:lnTo>
                <a:lnTo>
                  <a:pt x="196453" y="0"/>
                </a:lnTo>
                <a:lnTo>
                  <a:pt x="241102" y="0"/>
                </a:lnTo>
                <a:lnTo>
                  <a:pt x="276820" y="0"/>
                </a:lnTo>
                <a:lnTo>
                  <a:pt x="303609" y="0"/>
                </a:lnTo>
                <a:lnTo>
                  <a:pt x="321469" y="0"/>
                </a:lnTo>
                <a:lnTo>
                  <a:pt x="321469"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679530" y="3777257"/>
            <a:ext cx="366119" cy="44650"/>
          </a:xfrm>
          <a:custGeom>
            <a:avLst/>
            <a:gdLst/>
            <a:ahLst/>
            <a:cxnLst/>
            <a:rect l="0" t="0" r="0" b="0"/>
            <a:pathLst>
              <a:path w="366119" h="44650">
                <a:moveTo>
                  <a:pt x="17860" y="26789"/>
                </a:moveTo>
                <a:lnTo>
                  <a:pt x="8930" y="26789"/>
                </a:lnTo>
                <a:lnTo>
                  <a:pt x="8930" y="26789"/>
                </a:lnTo>
                <a:lnTo>
                  <a:pt x="0" y="17860"/>
                </a:lnTo>
                <a:lnTo>
                  <a:pt x="8930" y="8930"/>
                </a:lnTo>
                <a:lnTo>
                  <a:pt x="17860" y="0"/>
                </a:lnTo>
                <a:lnTo>
                  <a:pt x="35719" y="0"/>
                </a:lnTo>
                <a:lnTo>
                  <a:pt x="71438" y="0"/>
                </a:lnTo>
                <a:lnTo>
                  <a:pt x="107157" y="0"/>
                </a:lnTo>
                <a:lnTo>
                  <a:pt x="151805" y="8930"/>
                </a:lnTo>
                <a:lnTo>
                  <a:pt x="205383" y="8930"/>
                </a:lnTo>
                <a:lnTo>
                  <a:pt x="250032" y="17860"/>
                </a:lnTo>
                <a:lnTo>
                  <a:pt x="294680" y="26789"/>
                </a:lnTo>
                <a:lnTo>
                  <a:pt x="330399" y="35719"/>
                </a:lnTo>
                <a:lnTo>
                  <a:pt x="357188" y="44649"/>
                </a:lnTo>
                <a:lnTo>
                  <a:pt x="366118" y="44649"/>
                </a:lnTo>
                <a:lnTo>
                  <a:pt x="366118" y="4464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8027788" y="3786187"/>
            <a:ext cx="196454" cy="285751"/>
          </a:xfrm>
          <a:custGeom>
            <a:avLst/>
            <a:gdLst/>
            <a:ahLst/>
            <a:cxnLst/>
            <a:rect l="0" t="0" r="0" b="0"/>
            <a:pathLst>
              <a:path w="196454" h="285751">
                <a:moveTo>
                  <a:pt x="196453" y="0"/>
                </a:moveTo>
                <a:lnTo>
                  <a:pt x="196453" y="0"/>
                </a:lnTo>
                <a:lnTo>
                  <a:pt x="196453" y="0"/>
                </a:lnTo>
                <a:lnTo>
                  <a:pt x="196453" y="0"/>
                </a:lnTo>
                <a:lnTo>
                  <a:pt x="196453" y="8930"/>
                </a:lnTo>
                <a:lnTo>
                  <a:pt x="187524" y="17859"/>
                </a:lnTo>
                <a:lnTo>
                  <a:pt x="187524" y="26789"/>
                </a:lnTo>
                <a:lnTo>
                  <a:pt x="169664" y="44649"/>
                </a:lnTo>
                <a:lnTo>
                  <a:pt x="151805" y="62508"/>
                </a:lnTo>
                <a:lnTo>
                  <a:pt x="133946" y="89297"/>
                </a:lnTo>
                <a:lnTo>
                  <a:pt x="116086" y="107156"/>
                </a:lnTo>
                <a:lnTo>
                  <a:pt x="89297" y="133945"/>
                </a:lnTo>
                <a:lnTo>
                  <a:pt x="71438" y="160734"/>
                </a:lnTo>
                <a:lnTo>
                  <a:pt x="53578" y="187524"/>
                </a:lnTo>
                <a:lnTo>
                  <a:pt x="35719" y="214313"/>
                </a:lnTo>
                <a:lnTo>
                  <a:pt x="26789" y="232172"/>
                </a:lnTo>
                <a:lnTo>
                  <a:pt x="17860" y="258961"/>
                </a:lnTo>
                <a:lnTo>
                  <a:pt x="8930" y="276820"/>
                </a:lnTo>
                <a:lnTo>
                  <a:pt x="8930" y="285750"/>
                </a:lnTo>
                <a:lnTo>
                  <a:pt x="0" y="285750"/>
                </a:lnTo>
                <a:lnTo>
                  <a:pt x="0" y="28575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018859" y="3848695"/>
            <a:ext cx="187524" cy="187524"/>
          </a:xfrm>
          <a:custGeom>
            <a:avLst/>
            <a:gdLst/>
            <a:ahLst/>
            <a:cxnLst/>
            <a:rect l="0" t="0" r="0" b="0"/>
            <a:pathLst>
              <a:path w="187524" h="187524">
                <a:moveTo>
                  <a:pt x="0" y="0"/>
                </a:moveTo>
                <a:lnTo>
                  <a:pt x="0" y="8930"/>
                </a:lnTo>
                <a:lnTo>
                  <a:pt x="8929" y="17859"/>
                </a:lnTo>
                <a:lnTo>
                  <a:pt x="26789" y="26789"/>
                </a:lnTo>
                <a:lnTo>
                  <a:pt x="53578" y="53578"/>
                </a:lnTo>
                <a:lnTo>
                  <a:pt x="80367" y="80367"/>
                </a:lnTo>
                <a:lnTo>
                  <a:pt x="107156" y="107156"/>
                </a:lnTo>
                <a:lnTo>
                  <a:pt x="142875" y="142875"/>
                </a:lnTo>
                <a:lnTo>
                  <a:pt x="187523" y="187523"/>
                </a:lnTo>
                <a:lnTo>
                  <a:pt x="187523" y="187523"/>
                </a:lnTo>
                <a:lnTo>
                  <a:pt x="187523" y="18752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2000250" y="4321968"/>
            <a:ext cx="17860" cy="339329"/>
          </a:xfrm>
          <a:custGeom>
            <a:avLst/>
            <a:gdLst/>
            <a:ahLst/>
            <a:cxnLst/>
            <a:rect l="0" t="0" r="0" b="0"/>
            <a:pathLst>
              <a:path w="17860" h="339329">
                <a:moveTo>
                  <a:pt x="0" y="0"/>
                </a:moveTo>
                <a:lnTo>
                  <a:pt x="0" y="0"/>
                </a:lnTo>
                <a:lnTo>
                  <a:pt x="0" y="8930"/>
                </a:lnTo>
                <a:lnTo>
                  <a:pt x="8929" y="8930"/>
                </a:lnTo>
                <a:lnTo>
                  <a:pt x="8929" y="17860"/>
                </a:lnTo>
                <a:lnTo>
                  <a:pt x="8929" y="26789"/>
                </a:lnTo>
                <a:lnTo>
                  <a:pt x="8929" y="44649"/>
                </a:lnTo>
                <a:lnTo>
                  <a:pt x="8929" y="71438"/>
                </a:lnTo>
                <a:lnTo>
                  <a:pt x="17859" y="98227"/>
                </a:lnTo>
                <a:lnTo>
                  <a:pt x="8929" y="116086"/>
                </a:lnTo>
                <a:lnTo>
                  <a:pt x="8929" y="151805"/>
                </a:lnTo>
                <a:lnTo>
                  <a:pt x="8929" y="178594"/>
                </a:lnTo>
                <a:lnTo>
                  <a:pt x="8929" y="214313"/>
                </a:lnTo>
                <a:lnTo>
                  <a:pt x="8929" y="241102"/>
                </a:lnTo>
                <a:lnTo>
                  <a:pt x="17859" y="267891"/>
                </a:lnTo>
                <a:lnTo>
                  <a:pt x="17859" y="294680"/>
                </a:lnTo>
                <a:lnTo>
                  <a:pt x="17859" y="312539"/>
                </a:lnTo>
                <a:lnTo>
                  <a:pt x="17859" y="330399"/>
                </a:lnTo>
                <a:lnTo>
                  <a:pt x="17859" y="339328"/>
                </a:lnTo>
                <a:lnTo>
                  <a:pt x="17859" y="33932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866304" y="4491632"/>
            <a:ext cx="258962" cy="17861"/>
          </a:xfrm>
          <a:custGeom>
            <a:avLst/>
            <a:gdLst/>
            <a:ahLst/>
            <a:cxnLst/>
            <a:rect l="0" t="0" r="0" b="0"/>
            <a:pathLst>
              <a:path w="258962" h="17861">
                <a:moveTo>
                  <a:pt x="0" y="17860"/>
                </a:moveTo>
                <a:lnTo>
                  <a:pt x="0" y="17860"/>
                </a:lnTo>
                <a:lnTo>
                  <a:pt x="8930" y="17860"/>
                </a:lnTo>
                <a:lnTo>
                  <a:pt x="17860" y="8930"/>
                </a:lnTo>
                <a:lnTo>
                  <a:pt x="26790" y="8930"/>
                </a:lnTo>
                <a:lnTo>
                  <a:pt x="44649" y="8930"/>
                </a:lnTo>
                <a:lnTo>
                  <a:pt x="62508" y="8930"/>
                </a:lnTo>
                <a:lnTo>
                  <a:pt x="89297" y="8930"/>
                </a:lnTo>
                <a:lnTo>
                  <a:pt x="116086" y="8930"/>
                </a:lnTo>
                <a:lnTo>
                  <a:pt x="151805" y="0"/>
                </a:lnTo>
                <a:lnTo>
                  <a:pt x="187524" y="0"/>
                </a:lnTo>
                <a:lnTo>
                  <a:pt x="214313" y="0"/>
                </a:lnTo>
                <a:lnTo>
                  <a:pt x="241102" y="0"/>
                </a:lnTo>
                <a:lnTo>
                  <a:pt x="258961" y="0"/>
                </a:lnTo>
                <a:lnTo>
                  <a:pt x="258961"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732359" y="4277320"/>
            <a:ext cx="142876" cy="419696"/>
          </a:xfrm>
          <a:custGeom>
            <a:avLst/>
            <a:gdLst/>
            <a:ahLst/>
            <a:cxnLst/>
            <a:rect l="0" t="0" r="0" b="0"/>
            <a:pathLst>
              <a:path w="142876" h="419696">
                <a:moveTo>
                  <a:pt x="116086" y="0"/>
                </a:moveTo>
                <a:lnTo>
                  <a:pt x="116086" y="0"/>
                </a:lnTo>
                <a:lnTo>
                  <a:pt x="116086" y="0"/>
                </a:lnTo>
                <a:lnTo>
                  <a:pt x="116086" y="0"/>
                </a:lnTo>
                <a:lnTo>
                  <a:pt x="107156" y="0"/>
                </a:lnTo>
                <a:lnTo>
                  <a:pt x="107156" y="0"/>
                </a:lnTo>
                <a:lnTo>
                  <a:pt x="107156" y="8930"/>
                </a:lnTo>
                <a:lnTo>
                  <a:pt x="98227" y="17859"/>
                </a:lnTo>
                <a:lnTo>
                  <a:pt x="89297" y="35719"/>
                </a:lnTo>
                <a:lnTo>
                  <a:pt x="80367" y="53578"/>
                </a:lnTo>
                <a:lnTo>
                  <a:pt x="62508" y="71437"/>
                </a:lnTo>
                <a:lnTo>
                  <a:pt x="44649" y="89297"/>
                </a:lnTo>
                <a:lnTo>
                  <a:pt x="26789" y="116086"/>
                </a:lnTo>
                <a:lnTo>
                  <a:pt x="8930" y="151805"/>
                </a:lnTo>
                <a:lnTo>
                  <a:pt x="0" y="178594"/>
                </a:lnTo>
                <a:lnTo>
                  <a:pt x="0" y="214312"/>
                </a:lnTo>
                <a:lnTo>
                  <a:pt x="0" y="241101"/>
                </a:lnTo>
                <a:lnTo>
                  <a:pt x="8930" y="276820"/>
                </a:lnTo>
                <a:lnTo>
                  <a:pt x="26789" y="312539"/>
                </a:lnTo>
                <a:lnTo>
                  <a:pt x="44649" y="339328"/>
                </a:lnTo>
                <a:lnTo>
                  <a:pt x="71438" y="366117"/>
                </a:lnTo>
                <a:lnTo>
                  <a:pt x="107156" y="392906"/>
                </a:lnTo>
                <a:lnTo>
                  <a:pt x="125016" y="410766"/>
                </a:lnTo>
                <a:lnTo>
                  <a:pt x="142875" y="419695"/>
                </a:lnTo>
                <a:lnTo>
                  <a:pt x="142875" y="41969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2062758" y="4259461"/>
            <a:ext cx="151805" cy="500063"/>
          </a:xfrm>
          <a:custGeom>
            <a:avLst/>
            <a:gdLst/>
            <a:ahLst/>
            <a:cxnLst/>
            <a:rect l="0" t="0" r="0" b="0"/>
            <a:pathLst>
              <a:path w="151805" h="500063">
                <a:moveTo>
                  <a:pt x="0" y="0"/>
                </a:moveTo>
                <a:lnTo>
                  <a:pt x="0" y="0"/>
                </a:lnTo>
                <a:lnTo>
                  <a:pt x="0" y="0"/>
                </a:lnTo>
                <a:lnTo>
                  <a:pt x="8929" y="0"/>
                </a:lnTo>
                <a:lnTo>
                  <a:pt x="17859" y="0"/>
                </a:lnTo>
                <a:lnTo>
                  <a:pt x="17859" y="8929"/>
                </a:lnTo>
                <a:lnTo>
                  <a:pt x="35718" y="17859"/>
                </a:lnTo>
                <a:lnTo>
                  <a:pt x="44648" y="35718"/>
                </a:lnTo>
                <a:lnTo>
                  <a:pt x="62507" y="53578"/>
                </a:lnTo>
                <a:lnTo>
                  <a:pt x="80367" y="80367"/>
                </a:lnTo>
                <a:lnTo>
                  <a:pt x="89296" y="107156"/>
                </a:lnTo>
                <a:lnTo>
                  <a:pt x="107156" y="142875"/>
                </a:lnTo>
                <a:lnTo>
                  <a:pt x="125015" y="178593"/>
                </a:lnTo>
                <a:lnTo>
                  <a:pt x="133945" y="223242"/>
                </a:lnTo>
                <a:lnTo>
                  <a:pt x="151804" y="258960"/>
                </a:lnTo>
                <a:lnTo>
                  <a:pt x="151804" y="294679"/>
                </a:lnTo>
                <a:lnTo>
                  <a:pt x="151804" y="339328"/>
                </a:lnTo>
                <a:lnTo>
                  <a:pt x="151804" y="375046"/>
                </a:lnTo>
                <a:lnTo>
                  <a:pt x="142875" y="401835"/>
                </a:lnTo>
                <a:lnTo>
                  <a:pt x="133945" y="428625"/>
                </a:lnTo>
                <a:lnTo>
                  <a:pt x="116086" y="455414"/>
                </a:lnTo>
                <a:lnTo>
                  <a:pt x="98226" y="473273"/>
                </a:lnTo>
                <a:lnTo>
                  <a:pt x="80367" y="491132"/>
                </a:lnTo>
                <a:lnTo>
                  <a:pt x="53578" y="500062"/>
                </a:lnTo>
                <a:lnTo>
                  <a:pt x="35718" y="500062"/>
                </a:lnTo>
                <a:lnTo>
                  <a:pt x="17859" y="500062"/>
                </a:lnTo>
                <a:lnTo>
                  <a:pt x="8929" y="500062"/>
                </a:lnTo>
                <a:lnTo>
                  <a:pt x="8929" y="50006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571750" y="4339828"/>
            <a:ext cx="196454" cy="294680"/>
          </a:xfrm>
          <a:custGeom>
            <a:avLst/>
            <a:gdLst/>
            <a:ahLst/>
            <a:cxnLst/>
            <a:rect l="0" t="0" r="0" b="0"/>
            <a:pathLst>
              <a:path w="196454" h="294680">
                <a:moveTo>
                  <a:pt x="160734" y="26789"/>
                </a:moveTo>
                <a:lnTo>
                  <a:pt x="160734" y="26789"/>
                </a:lnTo>
                <a:lnTo>
                  <a:pt x="160734" y="26789"/>
                </a:lnTo>
                <a:lnTo>
                  <a:pt x="160734" y="26789"/>
                </a:lnTo>
                <a:lnTo>
                  <a:pt x="160734" y="35718"/>
                </a:lnTo>
                <a:lnTo>
                  <a:pt x="169664" y="44648"/>
                </a:lnTo>
                <a:lnTo>
                  <a:pt x="169664" y="53578"/>
                </a:lnTo>
                <a:lnTo>
                  <a:pt x="169664" y="62508"/>
                </a:lnTo>
                <a:lnTo>
                  <a:pt x="169664" y="80367"/>
                </a:lnTo>
                <a:lnTo>
                  <a:pt x="169664" y="89297"/>
                </a:lnTo>
                <a:lnTo>
                  <a:pt x="169664" y="98226"/>
                </a:lnTo>
                <a:lnTo>
                  <a:pt x="169664" y="107156"/>
                </a:lnTo>
                <a:lnTo>
                  <a:pt x="169664" y="107156"/>
                </a:lnTo>
                <a:lnTo>
                  <a:pt x="178594" y="116086"/>
                </a:lnTo>
                <a:lnTo>
                  <a:pt x="178594" y="107156"/>
                </a:lnTo>
                <a:lnTo>
                  <a:pt x="178594" y="107156"/>
                </a:lnTo>
                <a:lnTo>
                  <a:pt x="178594" y="98226"/>
                </a:lnTo>
                <a:lnTo>
                  <a:pt x="178594" y="80367"/>
                </a:lnTo>
                <a:lnTo>
                  <a:pt x="178594" y="71437"/>
                </a:lnTo>
                <a:lnTo>
                  <a:pt x="169664" y="53578"/>
                </a:lnTo>
                <a:lnTo>
                  <a:pt x="160734" y="44648"/>
                </a:lnTo>
                <a:lnTo>
                  <a:pt x="151805" y="26789"/>
                </a:lnTo>
                <a:lnTo>
                  <a:pt x="142875" y="17859"/>
                </a:lnTo>
                <a:lnTo>
                  <a:pt x="125016" y="8929"/>
                </a:lnTo>
                <a:lnTo>
                  <a:pt x="107156" y="0"/>
                </a:lnTo>
                <a:lnTo>
                  <a:pt x="89297" y="0"/>
                </a:lnTo>
                <a:lnTo>
                  <a:pt x="71438" y="8929"/>
                </a:lnTo>
                <a:lnTo>
                  <a:pt x="53578" y="17859"/>
                </a:lnTo>
                <a:lnTo>
                  <a:pt x="35719" y="26789"/>
                </a:lnTo>
                <a:lnTo>
                  <a:pt x="17859" y="53578"/>
                </a:lnTo>
                <a:lnTo>
                  <a:pt x="8930" y="71437"/>
                </a:lnTo>
                <a:lnTo>
                  <a:pt x="0" y="107156"/>
                </a:lnTo>
                <a:lnTo>
                  <a:pt x="0" y="133945"/>
                </a:lnTo>
                <a:lnTo>
                  <a:pt x="0" y="160734"/>
                </a:lnTo>
                <a:lnTo>
                  <a:pt x="8930" y="196453"/>
                </a:lnTo>
                <a:lnTo>
                  <a:pt x="26789" y="223242"/>
                </a:lnTo>
                <a:lnTo>
                  <a:pt x="44648" y="241101"/>
                </a:lnTo>
                <a:lnTo>
                  <a:pt x="62508" y="267890"/>
                </a:lnTo>
                <a:lnTo>
                  <a:pt x="80367" y="276820"/>
                </a:lnTo>
                <a:lnTo>
                  <a:pt x="107156" y="285750"/>
                </a:lnTo>
                <a:lnTo>
                  <a:pt x="133945" y="294679"/>
                </a:lnTo>
                <a:lnTo>
                  <a:pt x="151805" y="285750"/>
                </a:lnTo>
                <a:lnTo>
                  <a:pt x="178594" y="276820"/>
                </a:lnTo>
                <a:lnTo>
                  <a:pt x="196453" y="258961"/>
                </a:lnTo>
                <a:lnTo>
                  <a:pt x="196453" y="258961"/>
                </a:lnTo>
                <a:lnTo>
                  <a:pt x="196453" y="25896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705695" y="4509492"/>
            <a:ext cx="142876" cy="62509"/>
          </a:xfrm>
          <a:custGeom>
            <a:avLst/>
            <a:gdLst/>
            <a:ahLst/>
            <a:cxnLst/>
            <a:rect l="0" t="0" r="0" b="0"/>
            <a:pathLst>
              <a:path w="142876" h="62509">
                <a:moveTo>
                  <a:pt x="0" y="0"/>
                </a:moveTo>
                <a:lnTo>
                  <a:pt x="0" y="0"/>
                </a:lnTo>
                <a:lnTo>
                  <a:pt x="0" y="0"/>
                </a:lnTo>
                <a:lnTo>
                  <a:pt x="0" y="8929"/>
                </a:lnTo>
                <a:lnTo>
                  <a:pt x="8930" y="17859"/>
                </a:lnTo>
                <a:lnTo>
                  <a:pt x="17860" y="26789"/>
                </a:lnTo>
                <a:lnTo>
                  <a:pt x="35719" y="44648"/>
                </a:lnTo>
                <a:lnTo>
                  <a:pt x="53578" y="44648"/>
                </a:lnTo>
                <a:lnTo>
                  <a:pt x="80368" y="53578"/>
                </a:lnTo>
                <a:lnTo>
                  <a:pt x="107156" y="53578"/>
                </a:lnTo>
                <a:lnTo>
                  <a:pt x="125016" y="62508"/>
                </a:lnTo>
                <a:lnTo>
                  <a:pt x="142875" y="62508"/>
                </a:lnTo>
                <a:lnTo>
                  <a:pt x="142875" y="6250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946797" y="4438054"/>
            <a:ext cx="125016" cy="196454"/>
          </a:xfrm>
          <a:custGeom>
            <a:avLst/>
            <a:gdLst/>
            <a:ahLst/>
            <a:cxnLst/>
            <a:rect l="0" t="0" r="0" b="0"/>
            <a:pathLst>
              <a:path w="125016" h="196454">
                <a:moveTo>
                  <a:pt x="0" y="0"/>
                </a:moveTo>
                <a:lnTo>
                  <a:pt x="0" y="0"/>
                </a:lnTo>
                <a:lnTo>
                  <a:pt x="0" y="8930"/>
                </a:lnTo>
                <a:lnTo>
                  <a:pt x="0" y="17860"/>
                </a:lnTo>
                <a:lnTo>
                  <a:pt x="0" y="26789"/>
                </a:lnTo>
                <a:lnTo>
                  <a:pt x="0" y="44649"/>
                </a:lnTo>
                <a:lnTo>
                  <a:pt x="0" y="53578"/>
                </a:lnTo>
                <a:lnTo>
                  <a:pt x="0" y="71438"/>
                </a:lnTo>
                <a:lnTo>
                  <a:pt x="0" y="89297"/>
                </a:lnTo>
                <a:lnTo>
                  <a:pt x="0" y="107157"/>
                </a:lnTo>
                <a:lnTo>
                  <a:pt x="0" y="125016"/>
                </a:lnTo>
                <a:lnTo>
                  <a:pt x="0" y="142875"/>
                </a:lnTo>
                <a:lnTo>
                  <a:pt x="0" y="160735"/>
                </a:lnTo>
                <a:lnTo>
                  <a:pt x="0" y="169664"/>
                </a:lnTo>
                <a:lnTo>
                  <a:pt x="8929" y="187524"/>
                </a:lnTo>
                <a:lnTo>
                  <a:pt x="8929" y="187524"/>
                </a:lnTo>
                <a:lnTo>
                  <a:pt x="26789" y="196453"/>
                </a:lnTo>
                <a:lnTo>
                  <a:pt x="35718" y="187524"/>
                </a:lnTo>
                <a:lnTo>
                  <a:pt x="44648" y="187524"/>
                </a:lnTo>
                <a:lnTo>
                  <a:pt x="62507" y="169664"/>
                </a:lnTo>
                <a:lnTo>
                  <a:pt x="80367" y="160735"/>
                </a:lnTo>
                <a:lnTo>
                  <a:pt x="98226" y="142875"/>
                </a:lnTo>
                <a:lnTo>
                  <a:pt x="107156" y="125016"/>
                </a:lnTo>
                <a:lnTo>
                  <a:pt x="125015" y="107157"/>
                </a:lnTo>
                <a:lnTo>
                  <a:pt x="125015" y="89297"/>
                </a:lnTo>
                <a:lnTo>
                  <a:pt x="125015" y="62508"/>
                </a:lnTo>
                <a:lnTo>
                  <a:pt x="125015" y="44649"/>
                </a:lnTo>
                <a:lnTo>
                  <a:pt x="116086" y="35719"/>
                </a:lnTo>
                <a:lnTo>
                  <a:pt x="107156" y="17860"/>
                </a:lnTo>
                <a:lnTo>
                  <a:pt x="89297" y="8930"/>
                </a:lnTo>
                <a:lnTo>
                  <a:pt x="71437" y="8930"/>
                </a:lnTo>
                <a:lnTo>
                  <a:pt x="53578" y="8930"/>
                </a:lnTo>
                <a:lnTo>
                  <a:pt x="35718" y="8930"/>
                </a:lnTo>
                <a:lnTo>
                  <a:pt x="17859" y="8930"/>
                </a:lnTo>
                <a:lnTo>
                  <a:pt x="17859" y="8930"/>
                </a:lnTo>
                <a:lnTo>
                  <a:pt x="17859" y="893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3125390" y="4438054"/>
            <a:ext cx="125017" cy="178595"/>
          </a:xfrm>
          <a:custGeom>
            <a:avLst/>
            <a:gdLst/>
            <a:ahLst/>
            <a:cxnLst/>
            <a:rect l="0" t="0" r="0" b="0"/>
            <a:pathLst>
              <a:path w="125017" h="178595">
                <a:moveTo>
                  <a:pt x="62508" y="17860"/>
                </a:moveTo>
                <a:lnTo>
                  <a:pt x="62508" y="17860"/>
                </a:lnTo>
                <a:lnTo>
                  <a:pt x="53579" y="17860"/>
                </a:lnTo>
                <a:lnTo>
                  <a:pt x="53579" y="26789"/>
                </a:lnTo>
                <a:lnTo>
                  <a:pt x="44649" y="35719"/>
                </a:lnTo>
                <a:lnTo>
                  <a:pt x="35719" y="53578"/>
                </a:lnTo>
                <a:lnTo>
                  <a:pt x="26789" y="62508"/>
                </a:lnTo>
                <a:lnTo>
                  <a:pt x="17860" y="80367"/>
                </a:lnTo>
                <a:lnTo>
                  <a:pt x="8930" y="107157"/>
                </a:lnTo>
                <a:lnTo>
                  <a:pt x="8930" y="116086"/>
                </a:lnTo>
                <a:lnTo>
                  <a:pt x="0" y="133946"/>
                </a:lnTo>
                <a:lnTo>
                  <a:pt x="0" y="151805"/>
                </a:lnTo>
                <a:lnTo>
                  <a:pt x="8930" y="169664"/>
                </a:lnTo>
                <a:lnTo>
                  <a:pt x="8930" y="178594"/>
                </a:lnTo>
                <a:lnTo>
                  <a:pt x="26789" y="178594"/>
                </a:lnTo>
                <a:lnTo>
                  <a:pt x="44649" y="178594"/>
                </a:lnTo>
                <a:lnTo>
                  <a:pt x="62508" y="169664"/>
                </a:lnTo>
                <a:lnTo>
                  <a:pt x="80368" y="151805"/>
                </a:lnTo>
                <a:lnTo>
                  <a:pt x="98227" y="133946"/>
                </a:lnTo>
                <a:lnTo>
                  <a:pt x="107157" y="116086"/>
                </a:lnTo>
                <a:lnTo>
                  <a:pt x="125016" y="89297"/>
                </a:lnTo>
                <a:lnTo>
                  <a:pt x="125016" y="71438"/>
                </a:lnTo>
                <a:lnTo>
                  <a:pt x="125016" y="53578"/>
                </a:lnTo>
                <a:lnTo>
                  <a:pt x="125016" y="35719"/>
                </a:lnTo>
                <a:lnTo>
                  <a:pt x="116086" y="17860"/>
                </a:lnTo>
                <a:lnTo>
                  <a:pt x="98227" y="8930"/>
                </a:lnTo>
                <a:lnTo>
                  <a:pt x="89297" y="8930"/>
                </a:lnTo>
                <a:lnTo>
                  <a:pt x="71438" y="0"/>
                </a:lnTo>
                <a:lnTo>
                  <a:pt x="62508" y="8930"/>
                </a:lnTo>
                <a:lnTo>
                  <a:pt x="53579" y="8930"/>
                </a:lnTo>
                <a:lnTo>
                  <a:pt x="53579" y="8930"/>
                </a:lnTo>
                <a:lnTo>
                  <a:pt x="53579" y="893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3393281" y="4438054"/>
            <a:ext cx="17860" cy="223243"/>
          </a:xfrm>
          <a:custGeom>
            <a:avLst/>
            <a:gdLst/>
            <a:ahLst/>
            <a:cxnLst/>
            <a:rect l="0" t="0" r="0" b="0"/>
            <a:pathLst>
              <a:path w="17860" h="223243">
                <a:moveTo>
                  <a:pt x="8930" y="0"/>
                </a:moveTo>
                <a:lnTo>
                  <a:pt x="8930" y="0"/>
                </a:lnTo>
                <a:lnTo>
                  <a:pt x="8930" y="8930"/>
                </a:lnTo>
                <a:lnTo>
                  <a:pt x="8930" y="17860"/>
                </a:lnTo>
                <a:lnTo>
                  <a:pt x="0" y="35719"/>
                </a:lnTo>
                <a:lnTo>
                  <a:pt x="0" y="53578"/>
                </a:lnTo>
                <a:lnTo>
                  <a:pt x="0" y="80367"/>
                </a:lnTo>
                <a:lnTo>
                  <a:pt x="8930" y="98227"/>
                </a:lnTo>
                <a:lnTo>
                  <a:pt x="8930" y="125016"/>
                </a:lnTo>
                <a:lnTo>
                  <a:pt x="8930" y="151805"/>
                </a:lnTo>
                <a:lnTo>
                  <a:pt x="8930" y="178594"/>
                </a:lnTo>
                <a:lnTo>
                  <a:pt x="8930" y="196453"/>
                </a:lnTo>
                <a:lnTo>
                  <a:pt x="8930" y="214313"/>
                </a:lnTo>
                <a:lnTo>
                  <a:pt x="17859" y="223242"/>
                </a:lnTo>
                <a:lnTo>
                  <a:pt x="17859" y="22324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402211" y="4375546"/>
            <a:ext cx="178594" cy="267892"/>
          </a:xfrm>
          <a:custGeom>
            <a:avLst/>
            <a:gdLst/>
            <a:ahLst/>
            <a:cxnLst/>
            <a:rect l="0" t="0" r="0" b="0"/>
            <a:pathLst>
              <a:path w="178594" h="267892">
                <a:moveTo>
                  <a:pt x="0" y="0"/>
                </a:moveTo>
                <a:lnTo>
                  <a:pt x="0" y="0"/>
                </a:lnTo>
                <a:lnTo>
                  <a:pt x="8929" y="0"/>
                </a:lnTo>
                <a:lnTo>
                  <a:pt x="26789" y="8930"/>
                </a:lnTo>
                <a:lnTo>
                  <a:pt x="44648" y="8930"/>
                </a:lnTo>
                <a:lnTo>
                  <a:pt x="62507" y="26790"/>
                </a:lnTo>
                <a:lnTo>
                  <a:pt x="89296" y="44649"/>
                </a:lnTo>
                <a:lnTo>
                  <a:pt x="107156" y="71438"/>
                </a:lnTo>
                <a:lnTo>
                  <a:pt x="125015" y="98227"/>
                </a:lnTo>
                <a:lnTo>
                  <a:pt x="142875" y="125016"/>
                </a:lnTo>
                <a:lnTo>
                  <a:pt x="160734" y="151805"/>
                </a:lnTo>
                <a:lnTo>
                  <a:pt x="169664" y="178594"/>
                </a:lnTo>
                <a:lnTo>
                  <a:pt x="178593" y="205383"/>
                </a:lnTo>
                <a:lnTo>
                  <a:pt x="169664" y="232172"/>
                </a:lnTo>
                <a:lnTo>
                  <a:pt x="160734" y="241102"/>
                </a:lnTo>
                <a:lnTo>
                  <a:pt x="142875" y="258961"/>
                </a:lnTo>
                <a:lnTo>
                  <a:pt x="125015" y="258961"/>
                </a:lnTo>
                <a:lnTo>
                  <a:pt x="98226" y="267891"/>
                </a:lnTo>
                <a:lnTo>
                  <a:pt x="71437" y="258961"/>
                </a:lnTo>
                <a:lnTo>
                  <a:pt x="44648" y="258961"/>
                </a:lnTo>
                <a:lnTo>
                  <a:pt x="26789" y="250032"/>
                </a:lnTo>
                <a:lnTo>
                  <a:pt x="17859" y="241102"/>
                </a:lnTo>
                <a:lnTo>
                  <a:pt x="8929" y="232172"/>
                </a:lnTo>
                <a:lnTo>
                  <a:pt x="8929" y="23217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3911203" y="4357687"/>
            <a:ext cx="62509" cy="250032"/>
          </a:xfrm>
          <a:custGeom>
            <a:avLst/>
            <a:gdLst/>
            <a:ahLst/>
            <a:cxnLst/>
            <a:rect l="0" t="0" r="0" b="0"/>
            <a:pathLst>
              <a:path w="62509" h="250032">
                <a:moveTo>
                  <a:pt x="62508" y="0"/>
                </a:moveTo>
                <a:lnTo>
                  <a:pt x="62508" y="0"/>
                </a:lnTo>
                <a:lnTo>
                  <a:pt x="62508" y="0"/>
                </a:lnTo>
                <a:lnTo>
                  <a:pt x="62508" y="8930"/>
                </a:lnTo>
                <a:lnTo>
                  <a:pt x="62508" y="17859"/>
                </a:lnTo>
                <a:lnTo>
                  <a:pt x="53578" y="35719"/>
                </a:lnTo>
                <a:lnTo>
                  <a:pt x="53578" y="53578"/>
                </a:lnTo>
                <a:lnTo>
                  <a:pt x="44648" y="80367"/>
                </a:lnTo>
                <a:lnTo>
                  <a:pt x="35718" y="107156"/>
                </a:lnTo>
                <a:lnTo>
                  <a:pt x="35718" y="133945"/>
                </a:lnTo>
                <a:lnTo>
                  <a:pt x="26789" y="160734"/>
                </a:lnTo>
                <a:lnTo>
                  <a:pt x="17859" y="187524"/>
                </a:lnTo>
                <a:lnTo>
                  <a:pt x="8929" y="214313"/>
                </a:lnTo>
                <a:lnTo>
                  <a:pt x="8929" y="232172"/>
                </a:lnTo>
                <a:lnTo>
                  <a:pt x="0" y="241102"/>
                </a:lnTo>
                <a:lnTo>
                  <a:pt x="0" y="250031"/>
                </a:lnTo>
                <a:lnTo>
                  <a:pt x="0" y="25003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3884414" y="4348757"/>
            <a:ext cx="214313" cy="250033"/>
          </a:xfrm>
          <a:custGeom>
            <a:avLst/>
            <a:gdLst/>
            <a:ahLst/>
            <a:cxnLst/>
            <a:rect l="0" t="0" r="0" b="0"/>
            <a:pathLst>
              <a:path w="214313" h="250033">
                <a:moveTo>
                  <a:pt x="0" y="8930"/>
                </a:moveTo>
                <a:lnTo>
                  <a:pt x="0" y="8930"/>
                </a:lnTo>
                <a:lnTo>
                  <a:pt x="8929" y="8930"/>
                </a:lnTo>
                <a:lnTo>
                  <a:pt x="17859" y="0"/>
                </a:lnTo>
                <a:lnTo>
                  <a:pt x="26789" y="0"/>
                </a:lnTo>
                <a:lnTo>
                  <a:pt x="44648" y="0"/>
                </a:lnTo>
                <a:lnTo>
                  <a:pt x="71437" y="0"/>
                </a:lnTo>
                <a:lnTo>
                  <a:pt x="89297" y="0"/>
                </a:lnTo>
                <a:lnTo>
                  <a:pt x="116086" y="8930"/>
                </a:lnTo>
                <a:lnTo>
                  <a:pt x="142875" y="17860"/>
                </a:lnTo>
                <a:lnTo>
                  <a:pt x="169664" y="26789"/>
                </a:lnTo>
                <a:lnTo>
                  <a:pt x="187523" y="44649"/>
                </a:lnTo>
                <a:lnTo>
                  <a:pt x="205382" y="62508"/>
                </a:lnTo>
                <a:lnTo>
                  <a:pt x="214312" y="80368"/>
                </a:lnTo>
                <a:lnTo>
                  <a:pt x="214312" y="98227"/>
                </a:lnTo>
                <a:lnTo>
                  <a:pt x="214312" y="125016"/>
                </a:lnTo>
                <a:lnTo>
                  <a:pt x="205382" y="151805"/>
                </a:lnTo>
                <a:lnTo>
                  <a:pt x="196453" y="178594"/>
                </a:lnTo>
                <a:lnTo>
                  <a:pt x="178593" y="196454"/>
                </a:lnTo>
                <a:lnTo>
                  <a:pt x="169664" y="214313"/>
                </a:lnTo>
                <a:lnTo>
                  <a:pt x="160734" y="232172"/>
                </a:lnTo>
                <a:lnTo>
                  <a:pt x="151804" y="241102"/>
                </a:lnTo>
                <a:lnTo>
                  <a:pt x="151804" y="250032"/>
                </a:lnTo>
                <a:lnTo>
                  <a:pt x="151804" y="250032"/>
                </a:lnTo>
                <a:lnTo>
                  <a:pt x="151804" y="25003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4170164" y="4384476"/>
            <a:ext cx="53579" cy="142876"/>
          </a:xfrm>
          <a:custGeom>
            <a:avLst/>
            <a:gdLst/>
            <a:ahLst/>
            <a:cxnLst/>
            <a:rect l="0" t="0" r="0" b="0"/>
            <a:pathLst>
              <a:path w="53579" h="142876">
                <a:moveTo>
                  <a:pt x="53578" y="0"/>
                </a:moveTo>
                <a:lnTo>
                  <a:pt x="53578" y="0"/>
                </a:lnTo>
                <a:lnTo>
                  <a:pt x="44648" y="8930"/>
                </a:lnTo>
                <a:lnTo>
                  <a:pt x="44648" y="17860"/>
                </a:lnTo>
                <a:lnTo>
                  <a:pt x="35718" y="35719"/>
                </a:lnTo>
                <a:lnTo>
                  <a:pt x="26789" y="53578"/>
                </a:lnTo>
                <a:lnTo>
                  <a:pt x="26789" y="80367"/>
                </a:lnTo>
                <a:lnTo>
                  <a:pt x="17859" y="98227"/>
                </a:lnTo>
                <a:lnTo>
                  <a:pt x="8929" y="116086"/>
                </a:lnTo>
                <a:lnTo>
                  <a:pt x="0" y="133945"/>
                </a:lnTo>
                <a:lnTo>
                  <a:pt x="0" y="142875"/>
                </a:lnTo>
                <a:lnTo>
                  <a:pt x="0" y="14287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4089796" y="4446984"/>
            <a:ext cx="116087" cy="26790"/>
          </a:xfrm>
          <a:custGeom>
            <a:avLst/>
            <a:gdLst/>
            <a:ahLst/>
            <a:cxnLst/>
            <a:rect l="0" t="0" r="0" b="0"/>
            <a:pathLst>
              <a:path w="116087" h="26790">
                <a:moveTo>
                  <a:pt x="0" y="0"/>
                </a:moveTo>
                <a:lnTo>
                  <a:pt x="0" y="0"/>
                </a:lnTo>
                <a:lnTo>
                  <a:pt x="8930" y="0"/>
                </a:lnTo>
                <a:lnTo>
                  <a:pt x="17860" y="0"/>
                </a:lnTo>
                <a:lnTo>
                  <a:pt x="26790" y="8930"/>
                </a:lnTo>
                <a:lnTo>
                  <a:pt x="44649" y="8930"/>
                </a:lnTo>
                <a:lnTo>
                  <a:pt x="62508" y="17859"/>
                </a:lnTo>
                <a:lnTo>
                  <a:pt x="89297" y="17859"/>
                </a:lnTo>
                <a:lnTo>
                  <a:pt x="107157" y="26789"/>
                </a:lnTo>
                <a:lnTo>
                  <a:pt x="116086" y="26789"/>
                </a:lnTo>
                <a:lnTo>
                  <a:pt x="116086" y="2678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4295179" y="4455914"/>
            <a:ext cx="26790" cy="125016"/>
          </a:xfrm>
          <a:custGeom>
            <a:avLst/>
            <a:gdLst/>
            <a:ahLst/>
            <a:cxnLst/>
            <a:rect l="0" t="0" r="0" b="0"/>
            <a:pathLst>
              <a:path w="26790" h="125016">
                <a:moveTo>
                  <a:pt x="8930" y="0"/>
                </a:moveTo>
                <a:lnTo>
                  <a:pt x="8930" y="0"/>
                </a:lnTo>
                <a:lnTo>
                  <a:pt x="8930" y="0"/>
                </a:lnTo>
                <a:lnTo>
                  <a:pt x="8930" y="8929"/>
                </a:lnTo>
                <a:lnTo>
                  <a:pt x="8930" y="8929"/>
                </a:lnTo>
                <a:lnTo>
                  <a:pt x="17860" y="17859"/>
                </a:lnTo>
                <a:lnTo>
                  <a:pt x="17860" y="26789"/>
                </a:lnTo>
                <a:lnTo>
                  <a:pt x="17860" y="35718"/>
                </a:lnTo>
                <a:lnTo>
                  <a:pt x="26789" y="53578"/>
                </a:lnTo>
                <a:lnTo>
                  <a:pt x="17860" y="71437"/>
                </a:lnTo>
                <a:lnTo>
                  <a:pt x="17860" y="89297"/>
                </a:lnTo>
                <a:lnTo>
                  <a:pt x="8930" y="107156"/>
                </a:lnTo>
                <a:lnTo>
                  <a:pt x="0" y="125015"/>
                </a:lnTo>
                <a:lnTo>
                  <a:pt x="0" y="125015"/>
                </a:lnTo>
                <a:lnTo>
                  <a:pt x="0" y="12501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4250531" y="4554140"/>
            <a:ext cx="142876" cy="17861"/>
          </a:xfrm>
          <a:custGeom>
            <a:avLst/>
            <a:gdLst/>
            <a:ahLst/>
            <a:cxnLst/>
            <a:rect l="0" t="0" r="0" b="0"/>
            <a:pathLst>
              <a:path w="142876" h="17861">
                <a:moveTo>
                  <a:pt x="0" y="17860"/>
                </a:moveTo>
                <a:lnTo>
                  <a:pt x="0" y="17860"/>
                </a:lnTo>
                <a:lnTo>
                  <a:pt x="0" y="8930"/>
                </a:lnTo>
                <a:lnTo>
                  <a:pt x="8930" y="8930"/>
                </a:lnTo>
                <a:lnTo>
                  <a:pt x="26789" y="0"/>
                </a:lnTo>
                <a:lnTo>
                  <a:pt x="44648" y="0"/>
                </a:lnTo>
                <a:lnTo>
                  <a:pt x="62508" y="0"/>
                </a:lnTo>
                <a:lnTo>
                  <a:pt x="89297" y="0"/>
                </a:lnTo>
                <a:lnTo>
                  <a:pt x="107156" y="0"/>
                </a:lnTo>
                <a:lnTo>
                  <a:pt x="125015" y="0"/>
                </a:lnTo>
                <a:lnTo>
                  <a:pt x="142875" y="0"/>
                </a:lnTo>
                <a:lnTo>
                  <a:pt x="142875"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250531" y="4357687"/>
            <a:ext cx="366118" cy="241103"/>
          </a:xfrm>
          <a:custGeom>
            <a:avLst/>
            <a:gdLst/>
            <a:ahLst/>
            <a:cxnLst/>
            <a:rect l="0" t="0" r="0" b="0"/>
            <a:pathLst>
              <a:path w="366118" h="241103">
                <a:moveTo>
                  <a:pt x="8930" y="35719"/>
                </a:moveTo>
                <a:lnTo>
                  <a:pt x="8930" y="35719"/>
                </a:lnTo>
                <a:lnTo>
                  <a:pt x="0" y="26789"/>
                </a:lnTo>
                <a:lnTo>
                  <a:pt x="0" y="17859"/>
                </a:lnTo>
                <a:lnTo>
                  <a:pt x="0" y="8930"/>
                </a:lnTo>
                <a:lnTo>
                  <a:pt x="8930" y="8930"/>
                </a:lnTo>
                <a:lnTo>
                  <a:pt x="26789" y="0"/>
                </a:lnTo>
                <a:lnTo>
                  <a:pt x="44648" y="0"/>
                </a:lnTo>
                <a:lnTo>
                  <a:pt x="62508" y="8930"/>
                </a:lnTo>
                <a:lnTo>
                  <a:pt x="89297" y="8930"/>
                </a:lnTo>
                <a:lnTo>
                  <a:pt x="116086" y="26789"/>
                </a:lnTo>
                <a:lnTo>
                  <a:pt x="133945" y="35719"/>
                </a:lnTo>
                <a:lnTo>
                  <a:pt x="160734" y="44649"/>
                </a:lnTo>
                <a:lnTo>
                  <a:pt x="178594" y="62508"/>
                </a:lnTo>
                <a:lnTo>
                  <a:pt x="187523" y="80367"/>
                </a:lnTo>
                <a:lnTo>
                  <a:pt x="196453" y="98227"/>
                </a:lnTo>
                <a:lnTo>
                  <a:pt x="205383" y="116086"/>
                </a:lnTo>
                <a:lnTo>
                  <a:pt x="205383" y="125016"/>
                </a:lnTo>
                <a:lnTo>
                  <a:pt x="205383" y="142875"/>
                </a:lnTo>
                <a:lnTo>
                  <a:pt x="196453" y="160734"/>
                </a:lnTo>
                <a:lnTo>
                  <a:pt x="196453" y="169664"/>
                </a:lnTo>
                <a:lnTo>
                  <a:pt x="187523" y="187524"/>
                </a:lnTo>
                <a:lnTo>
                  <a:pt x="178594" y="196453"/>
                </a:lnTo>
                <a:lnTo>
                  <a:pt x="169664" y="196453"/>
                </a:lnTo>
                <a:lnTo>
                  <a:pt x="169664" y="205383"/>
                </a:lnTo>
                <a:lnTo>
                  <a:pt x="160734" y="205383"/>
                </a:lnTo>
                <a:lnTo>
                  <a:pt x="160734" y="196453"/>
                </a:lnTo>
                <a:lnTo>
                  <a:pt x="160734" y="196453"/>
                </a:lnTo>
                <a:lnTo>
                  <a:pt x="160734" y="178594"/>
                </a:lnTo>
                <a:lnTo>
                  <a:pt x="160734" y="169664"/>
                </a:lnTo>
                <a:lnTo>
                  <a:pt x="160734" y="142875"/>
                </a:lnTo>
                <a:lnTo>
                  <a:pt x="160734" y="125016"/>
                </a:lnTo>
                <a:lnTo>
                  <a:pt x="169664" y="116086"/>
                </a:lnTo>
                <a:lnTo>
                  <a:pt x="169664" y="98227"/>
                </a:lnTo>
                <a:lnTo>
                  <a:pt x="178594" y="80367"/>
                </a:lnTo>
                <a:lnTo>
                  <a:pt x="178594" y="71438"/>
                </a:lnTo>
                <a:lnTo>
                  <a:pt x="187523" y="71438"/>
                </a:lnTo>
                <a:lnTo>
                  <a:pt x="196453" y="71438"/>
                </a:lnTo>
                <a:lnTo>
                  <a:pt x="214312" y="80367"/>
                </a:lnTo>
                <a:lnTo>
                  <a:pt x="223242" y="89297"/>
                </a:lnTo>
                <a:lnTo>
                  <a:pt x="241101" y="107156"/>
                </a:lnTo>
                <a:lnTo>
                  <a:pt x="258961" y="125016"/>
                </a:lnTo>
                <a:lnTo>
                  <a:pt x="267890" y="142875"/>
                </a:lnTo>
                <a:lnTo>
                  <a:pt x="285750" y="169664"/>
                </a:lnTo>
                <a:lnTo>
                  <a:pt x="303609" y="196453"/>
                </a:lnTo>
                <a:lnTo>
                  <a:pt x="321469" y="205383"/>
                </a:lnTo>
                <a:lnTo>
                  <a:pt x="330398" y="223242"/>
                </a:lnTo>
                <a:lnTo>
                  <a:pt x="348258" y="232172"/>
                </a:lnTo>
                <a:lnTo>
                  <a:pt x="366117" y="241102"/>
                </a:lnTo>
                <a:lnTo>
                  <a:pt x="366117" y="241102"/>
                </a:lnTo>
                <a:lnTo>
                  <a:pt x="366117" y="24110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4589859" y="4348757"/>
            <a:ext cx="17860" cy="232173"/>
          </a:xfrm>
          <a:custGeom>
            <a:avLst/>
            <a:gdLst/>
            <a:ahLst/>
            <a:cxnLst/>
            <a:rect l="0" t="0" r="0" b="0"/>
            <a:pathLst>
              <a:path w="17860" h="232173">
                <a:moveTo>
                  <a:pt x="0" y="8930"/>
                </a:moveTo>
                <a:lnTo>
                  <a:pt x="0" y="0"/>
                </a:lnTo>
                <a:lnTo>
                  <a:pt x="0" y="8930"/>
                </a:lnTo>
                <a:lnTo>
                  <a:pt x="0" y="8930"/>
                </a:lnTo>
                <a:lnTo>
                  <a:pt x="0" y="17860"/>
                </a:lnTo>
                <a:lnTo>
                  <a:pt x="0" y="26789"/>
                </a:lnTo>
                <a:lnTo>
                  <a:pt x="0" y="44649"/>
                </a:lnTo>
                <a:lnTo>
                  <a:pt x="0" y="62508"/>
                </a:lnTo>
                <a:lnTo>
                  <a:pt x="8930" y="89297"/>
                </a:lnTo>
                <a:lnTo>
                  <a:pt x="8930" y="116086"/>
                </a:lnTo>
                <a:lnTo>
                  <a:pt x="8930" y="142875"/>
                </a:lnTo>
                <a:lnTo>
                  <a:pt x="8930" y="169664"/>
                </a:lnTo>
                <a:lnTo>
                  <a:pt x="8930" y="187524"/>
                </a:lnTo>
                <a:lnTo>
                  <a:pt x="17859" y="214313"/>
                </a:lnTo>
                <a:lnTo>
                  <a:pt x="17859" y="223243"/>
                </a:lnTo>
                <a:lnTo>
                  <a:pt x="17859" y="232172"/>
                </a:lnTo>
                <a:lnTo>
                  <a:pt x="17859" y="23217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4670226" y="4321968"/>
            <a:ext cx="160736" cy="285751"/>
          </a:xfrm>
          <a:custGeom>
            <a:avLst/>
            <a:gdLst/>
            <a:ahLst/>
            <a:cxnLst/>
            <a:rect l="0" t="0" r="0" b="0"/>
            <a:pathLst>
              <a:path w="160736" h="285751">
                <a:moveTo>
                  <a:pt x="125016" y="80368"/>
                </a:moveTo>
                <a:lnTo>
                  <a:pt x="125016" y="89297"/>
                </a:lnTo>
                <a:lnTo>
                  <a:pt x="125016" y="89297"/>
                </a:lnTo>
                <a:lnTo>
                  <a:pt x="125016" y="89297"/>
                </a:lnTo>
                <a:lnTo>
                  <a:pt x="133945" y="98227"/>
                </a:lnTo>
                <a:lnTo>
                  <a:pt x="133945" y="98227"/>
                </a:lnTo>
                <a:lnTo>
                  <a:pt x="142875" y="98227"/>
                </a:lnTo>
                <a:lnTo>
                  <a:pt x="142875" y="98227"/>
                </a:lnTo>
                <a:lnTo>
                  <a:pt x="142875" y="98227"/>
                </a:lnTo>
                <a:lnTo>
                  <a:pt x="151805" y="89297"/>
                </a:lnTo>
                <a:lnTo>
                  <a:pt x="151805" y="89297"/>
                </a:lnTo>
                <a:lnTo>
                  <a:pt x="151805" y="71438"/>
                </a:lnTo>
                <a:lnTo>
                  <a:pt x="151805" y="62508"/>
                </a:lnTo>
                <a:lnTo>
                  <a:pt x="151805" y="44649"/>
                </a:lnTo>
                <a:lnTo>
                  <a:pt x="142875" y="35719"/>
                </a:lnTo>
                <a:lnTo>
                  <a:pt x="125016" y="26789"/>
                </a:lnTo>
                <a:lnTo>
                  <a:pt x="116086" y="17860"/>
                </a:lnTo>
                <a:lnTo>
                  <a:pt x="107156" y="8930"/>
                </a:lnTo>
                <a:lnTo>
                  <a:pt x="89297" y="0"/>
                </a:lnTo>
                <a:lnTo>
                  <a:pt x="80367" y="0"/>
                </a:lnTo>
                <a:lnTo>
                  <a:pt x="71438" y="8930"/>
                </a:lnTo>
                <a:lnTo>
                  <a:pt x="62508" y="17860"/>
                </a:lnTo>
                <a:lnTo>
                  <a:pt x="44649" y="26789"/>
                </a:lnTo>
                <a:lnTo>
                  <a:pt x="35719" y="44649"/>
                </a:lnTo>
                <a:lnTo>
                  <a:pt x="26789" y="71438"/>
                </a:lnTo>
                <a:lnTo>
                  <a:pt x="17860" y="89297"/>
                </a:lnTo>
                <a:lnTo>
                  <a:pt x="8930" y="116086"/>
                </a:lnTo>
                <a:lnTo>
                  <a:pt x="8930" y="142875"/>
                </a:lnTo>
                <a:lnTo>
                  <a:pt x="0" y="178594"/>
                </a:lnTo>
                <a:lnTo>
                  <a:pt x="0" y="205383"/>
                </a:lnTo>
                <a:lnTo>
                  <a:pt x="8930" y="232172"/>
                </a:lnTo>
                <a:lnTo>
                  <a:pt x="17860" y="250032"/>
                </a:lnTo>
                <a:lnTo>
                  <a:pt x="35719" y="267891"/>
                </a:lnTo>
                <a:lnTo>
                  <a:pt x="44649" y="276821"/>
                </a:lnTo>
                <a:lnTo>
                  <a:pt x="62508" y="285750"/>
                </a:lnTo>
                <a:lnTo>
                  <a:pt x="80367" y="285750"/>
                </a:lnTo>
                <a:lnTo>
                  <a:pt x="98227" y="285750"/>
                </a:lnTo>
                <a:lnTo>
                  <a:pt x="116086" y="276821"/>
                </a:lnTo>
                <a:lnTo>
                  <a:pt x="133945" y="258961"/>
                </a:lnTo>
                <a:lnTo>
                  <a:pt x="151805" y="250032"/>
                </a:lnTo>
                <a:lnTo>
                  <a:pt x="160735" y="250032"/>
                </a:lnTo>
                <a:lnTo>
                  <a:pt x="160735" y="25003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4768453" y="4527351"/>
            <a:ext cx="133946" cy="80368"/>
          </a:xfrm>
          <a:custGeom>
            <a:avLst/>
            <a:gdLst/>
            <a:ahLst/>
            <a:cxnLst/>
            <a:rect l="0" t="0" r="0" b="0"/>
            <a:pathLst>
              <a:path w="133946" h="80368">
                <a:moveTo>
                  <a:pt x="0" y="0"/>
                </a:moveTo>
                <a:lnTo>
                  <a:pt x="0" y="8930"/>
                </a:lnTo>
                <a:lnTo>
                  <a:pt x="0" y="17860"/>
                </a:lnTo>
                <a:lnTo>
                  <a:pt x="8929" y="26789"/>
                </a:lnTo>
                <a:lnTo>
                  <a:pt x="17859" y="35719"/>
                </a:lnTo>
                <a:lnTo>
                  <a:pt x="35718" y="53578"/>
                </a:lnTo>
                <a:lnTo>
                  <a:pt x="62508" y="62508"/>
                </a:lnTo>
                <a:lnTo>
                  <a:pt x="89297" y="71438"/>
                </a:lnTo>
                <a:lnTo>
                  <a:pt x="116086" y="71438"/>
                </a:lnTo>
                <a:lnTo>
                  <a:pt x="133945" y="80367"/>
                </a:lnTo>
                <a:lnTo>
                  <a:pt x="133945" y="80367"/>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4991695" y="4313039"/>
            <a:ext cx="53579" cy="71438"/>
          </a:xfrm>
          <a:custGeom>
            <a:avLst/>
            <a:gdLst/>
            <a:ahLst/>
            <a:cxnLst/>
            <a:rect l="0" t="0" r="0" b="0"/>
            <a:pathLst>
              <a:path w="53579" h="71438">
                <a:moveTo>
                  <a:pt x="0" y="0"/>
                </a:moveTo>
                <a:lnTo>
                  <a:pt x="0" y="0"/>
                </a:lnTo>
                <a:lnTo>
                  <a:pt x="8930" y="8929"/>
                </a:lnTo>
                <a:lnTo>
                  <a:pt x="8930" y="8929"/>
                </a:lnTo>
                <a:lnTo>
                  <a:pt x="17860" y="17859"/>
                </a:lnTo>
                <a:lnTo>
                  <a:pt x="26789" y="26789"/>
                </a:lnTo>
                <a:lnTo>
                  <a:pt x="35719" y="35718"/>
                </a:lnTo>
                <a:lnTo>
                  <a:pt x="44649" y="53578"/>
                </a:lnTo>
                <a:lnTo>
                  <a:pt x="53578" y="71437"/>
                </a:lnTo>
                <a:lnTo>
                  <a:pt x="53578" y="71437"/>
                </a:lnTo>
                <a:lnTo>
                  <a:pt x="53578" y="71437"/>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125641" y="4366617"/>
            <a:ext cx="53579" cy="250032"/>
          </a:xfrm>
          <a:custGeom>
            <a:avLst/>
            <a:gdLst/>
            <a:ahLst/>
            <a:cxnLst/>
            <a:rect l="0" t="0" r="0" b="0"/>
            <a:pathLst>
              <a:path w="53579" h="250032">
                <a:moveTo>
                  <a:pt x="53578" y="0"/>
                </a:moveTo>
                <a:lnTo>
                  <a:pt x="53578" y="0"/>
                </a:lnTo>
                <a:lnTo>
                  <a:pt x="44648" y="8929"/>
                </a:lnTo>
                <a:lnTo>
                  <a:pt x="44648" y="17859"/>
                </a:lnTo>
                <a:lnTo>
                  <a:pt x="44648" y="35719"/>
                </a:lnTo>
                <a:lnTo>
                  <a:pt x="35718" y="53578"/>
                </a:lnTo>
                <a:lnTo>
                  <a:pt x="35718" y="80367"/>
                </a:lnTo>
                <a:lnTo>
                  <a:pt x="35718" y="107156"/>
                </a:lnTo>
                <a:lnTo>
                  <a:pt x="26789" y="133945"/>
                </a:lnTo>
                <a:lnTo>
                  <a:pt x="26789" y="160734"/>
                </a:lnTo>
                <a:lnTo>
                  <a:pt x="17859" y="187523"/>
                </a:lnTo>
                <a:lnTo>
                  <a:pt x="17859" y="214312"/>
                </a:lnTo>
                <a:lnTo>
                  <a:pt x="8929" y="232172"/>
                </a:lnTo>
                <a:lnTo>
                  <a:pt x="0" y="250031"/>
                </a:lnTo>
                <a:lnTo>
                  <a:pt x="0" y="250031"/>
                </a:lnTo>
                <a:lnTo>
                  <a:pt x="0" y="25003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125641" y="4339828"/>
            <a:ext cx="214313" cy="267891"/>
          </a:xfrm>
          <a:custGeom>
            <a:avLst/>
            <a:gdLst/>
            <a:ahLst/>
            <a:cxnLst/>
            <a:rect l="0" t="0" r="0" b="0"/>
            <a:pathLst>
              <a:path w="214313" h="267891">
                <a:moveTo>
                  <a:pt x="44648" y="17859"/>
                </a:moveTo>
                <a:lnTo>
                  <a:pt x="44648" y="8929"/>
                </a:lnTo>
                <a:lnTo>
                  <a:pt x="44648" y="8929"/>
                </a:lnTo>
                <a:lnTo>
                  <a:pt x="53578" y="0"/>
                </a:lnTo>
                <a:lnTo>
                  <a:pt x="53578" y="0"/>
                </a:lnTo>
                <a:lnTo>
                  <a:pt x="62507" y="0"/>
                </a:lnTo>
                <a:lnTo>
                  <a:pt x="80367" y="0"/>
                </a:lnTo>
                <a:lnTo>
                  <a:pt x="98226" y="0"/>
                </a:lnTo>
                <a:lnTo>
                  <a:pt x="116086" y="8929"/>
                </a:lnTo>
                <a:lnTo>
                  <a:pt x="125015" y="17859"/>
                </a:lnTo>
                <a:lnTo>
                  <a:pt x="142875" y="35718"/>
                </a:lnTo>
                <a:lnTo>
                  <a:pt x="151804" y="44648"/>
                </a:lnTo>
                <a:lnTo>
                  <a:pt x="151804" y="53578"/>
                </a:lnTo>
                <a:lnTo>
                  <a:pt x="151804" y="62508"/>
                </a:lnTo>
                <a:lnTo>
                  <a:pt x="142875" y="71437"/>
                </a:lnTo>
                <a:lnTo>
                  <a:pt x="133945" y="80367"/>
                </a:lnTo>
                <a:lnTo>
                  <a:pt x="116086" y="80367"/>
                </a:lnTo>
                <a:lnTo>
                  <a:pt x="98226" y="89297"/>
                </a:lnTo>
                <a:lnTo>
                  <a:pt x="89297" y="89297"/>
                </a:lnTo>
                <a:lnTo>
                  <a:pt x="80367" y="89297"/>
                </a:lnTo>
                <a:lnTo>
                  <a:pt x="80367" y="98226"/>
                </a:lnTo>
                <a:lnTo>
                  <a:pt x="89297" y="107156"/>
                </a:lnTo>
                <a:lnTo>
                  <a:pt x="107156" y="116086"/>
                </a:lnTo>
                <a:lnTo>
                  <a:pt x="125015" y="125015"/>
                </a:lnTo>
                <a:lnTo>
                  <a:pt x="142875" y="142875"/>
                </a:lnTo>
                <a:lnTo>
                  <a:pt x="169664" y="160734"/>
                </a:lnTo>
                <a:lnTo>
                  <a:pt x="187523" y="178593"/>
                </a:lnTo>
                <a:lnTo>
                  <a:pt x="205382" y="196453"/>
                </a:lnTo>
                <a:lnTo>
                  <a:pt x="214312" y="214312"/>
                </a:lnTo>
                <a:lnTo>
                  <a:pt x="214312" y="232172"/>
                </a:lnTo>
                <a:lnTo>
                  <a:pt x="214312" y="241101"/>
                </a:lnTo>
                <a:lnTo>
                  <a:pt x="196453" y="250031"/>
                </a:lnTo>
                <a:lnTo>
                  <a:pt x="178593" y="258961"/>
                </a:lnTo>
                <a:lnTo>
                  <a:pt x="142875" y="267890"/>
                </a:lnTo>
                <a:lnTo>
                  <a:pt x="116086" y="267890"/>
                </a:lnTo>
                <a:lnTo>
                  <a:pt x="80367" y="267890"/>
                </a:lnTo>
                <a:lnTo>
                  <a:pt x="53578" y="267890"/>
                </a:lnTo>
                <a:lnTo>
                  <a:pt x="35718" y="267890"/>
                </a:lnTo>
                <a:lnTo>
                  <a:pt x="17859" y="258961"/>
                </a:lnTo>
                <a:lnTo>
                  <a:pt x="8929" y="258961"/>
                </a:lnTo>
                <a:lnTo>
                  <a:pt x="0" y="250031"/>
                </a:lnTo>
                <a:lnTo>
                  <a:pt x="0" y="25003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5322094" y="4402336"/>
            <a:ext cx="116087" cy="196454"/>
          </a:xfrm>
          <a:custGeom>
            <a:avLst/>
            <a:gdLst/>
            <a:ahLst/>
            <a:cxnLst/>
            <a:rect l="0" t="0" r="0" b="0"/>
            <a:pathLst>
              <a:path w="116087" h="196454">
                <a:moveTo>
                  <a:pt x="35719" y="0"/>
                </a:moveTo>
                <a:lnTo>
                  <a:pt x="35719" y="0"/>
                </a:lnTo>
                <a:lnTo>
                  <a:pt x="35719" y="8929"/>
                </a:lnTo>
                <a:lnTo>
                  <a:pt x="26789" y="17859"/>
                </a:lnTo>
                <a:lnTo>
                  <a:pt x="26789" y="26789"/>
                </a:lnTo>
                <a:lnTo>
                  <a:pt x="17859" y="35718"/>
                </a:lnTo>
                <a:lnTo>
                  <a:pt x="8929" y="53578"/>
                </a:lnTo>
                <a:lnTo>
                  <a:pt x="0" y="71437"/>
                </a:lnTo>
                <a:lnTo>
                  <a:pt x="0" y="89296"/>
                </a:lnTo>
                <a:lnTo>
                  <a:pt x="0" y="107156"/>
                </a:lnTo>
                <a:lnTo>
                  <a:pt x="0" y="133945"/>
                </a:lnTo>
                <a:lnTo>
                  <a:pt x="0" y="151804"/>
                </a:lnTo>
                <a:lnTo>
                  <a:pt x="8929" y="169664"/>
                </a:lnTo>
                <a:lnTo>
                  <a:pt x="8929" y="178593"/>
                </a:lnTo>
                <a:lnTo>
                  <a:pt x="26789" y="187523"/>
                </a:lnTo>
                <a:lnTo>
                  <a:pt x="35719" y="196453"/>
                </a:lnTo>
                <a:lnTo>
                  <a:pt x="53578" y="187523"/>
                </a:lnTo>
                <a:lnTo>
                  <a:pt x="71437" y="178593"/>
                </a:lnTo>
                <a:lnTo>
                  <a:pt x="80367" y="169664"/>
                </a:lnTo>
                <a:lnTo>
                  <a:pt x="98226" y="151804"/>
                </a:lnTo>
                <a:lnTo>
                  <a:pt x="107156" y="125015"/>
                </a:lnTo>
                <a:lnTo>
                  <a:pt x="116086" y="98226"/>
                </a:lnTo>
                <a:lnTo>
                  <a:pt x="116086" y="80367"/>
                </a:lnTo>
                <a:lnTo>
                  <a:pt x="116086" y="53578"/>
                </a:lnTo>
                <a:lnTo>
                  <a:pt x="107156" y="35718"/>
                </a:lnTo>
                <a:lnTo>
                  <a:pt x="98226" y="17859"/>
                </a:lnTo>
                <a:lnTo>
                  <a:pt x="89297" y="8929"/>
                </a:lnTo>
                <a:lnTo>
                  <a:pt x="80367" y="0"/>
                </a:lnTo>
                <a:lnTo>
                  <a:pt x="71437" y="0"/>
                </a:lnTo>
                <a:lnTo>
                  <a:pt x="62508" y="0"/>
                </a:lnTo>
                <a:lnTo>
                  <a:pt x="44648" y="0"/>
                </a:lnTo>
                <a:lnTo>
                  <a:pt x="44648" y="0"/>
                </a:lnTo>
                <a:lnTo>
                  <a:pt x="44648"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5464969" y="4420195"/>
            <a:ext cx="142875" cy="205384"/>
          </a:xfrm>
          <a:custGeom>
            <a:avLst/>
            <a:gdLst/>
            <a:ahLst/>
            <a:cxnLst/>
            <a:rect l="0" t="0" r="0" b="0"/>
            <a:pathLst>
              <a:path w="142875" h="205384">
                <a:moveTo>
                  <a:pt x="8929" y="0"/>
                </a:moveTo>
                <a:lnTo>
                  <a:pt x="8929" y="8930"/>
                </a:lnTo>
                <a:lnTo>
                  <a:pt x="8929" y="17859"/>
                </a:lnTo>
                <a:lnTo>
                  <a:pt x="8929" y="26789"/>
                </a:lnTo>
                <a:lnTo>
                  <a:pt x="8929" y="44648"/>
                </a:lnTo>
                <a:lnTo>
                  <a:pt x="0" y="53578"/>
                </a:lnTo>
                <a:lnTo>
                  <a:pt x="8929" y="80367"/>
                </a:lnTo>
                <a:lnTo>
                  <a:pt x="8929" y="107156"/>
                </a:lnTo>
                <a:lnTo>
                  <a:pt x="17859" y="125016"/>
                </a:lnTo>
                <a:lnTo>
                  <a:pt x="26789" y="151805"/>
                </a:lnTo>
                <a:lnTo>
                  <a:pt x="35719" y="169664"/>
                </a:lnTo>
                <a:lnTo>
                  <a:pt x="44648" y="187523"/>
                </a:lnTo>
                <a:lnTo>
                  <a:pt x="62508" y="205383"/>
                </a:lnTo>
                <a:lnTo>
                  <a:pt x="80367" y="205383"/>
                </a:lnTo>
                <a:lnTo>
                  <a:pt x="89297" y="205383"/>
                </a:lnTo>
                <a:lnTo>
                  <a:pt x="107156" y="196453"/>
                </a:lnTo>
                <a:lnTo>
                  <a:pt x="125015" y="187523"/>
                </a:lnTo>
                <a:lnTo>
                  <a:pt x="133945" y="160734"/>
                </a:lnTo>
                <a:lnTo>
                  <a:pt x="133945" y="142875"/>
                </a:lnTo>
                <a:lnTo>
                  <a:pt x="142874" y="116086"/>
                </a:lnTo>
                <a:lnTo>
                  <a:pt x="142874" y="89297"/>
                </a:lnTo>
                <a:lnTo>
                  <a:pt x="142874" y="62508"/>
                </a:lnTo>
                <a:lnTo>
                  <a:pt x="133945" y="44648"/>
                </a:lnTo>
                <a:lnTo>
                  <a:pt x="125015" y="26789"/>
                </a:lnTo>
                <a:lnTo>
                  <a:pt x="116085" y="8930"/>
                </a:lnTo>
                <a:lnTo>
                  <a:pt x="116085" y="0"/>
                </a:lnTo>
                <a:lnTo>
                  <a:pt x="116085" y="0"/>
                </a:lnTo>
                <a:lnTo>
                  <a:pt x="116085" y="0"/>
                </a:lnTo>
                <a:lnTo>
                  <a:pt x="116085"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5715000" y="4411265"/>
            <a:ext cx="35719" cy="169665"/>
          </a:xfrm>
          <a:custGeom>
            <a:avLst/>
            <a:gdLst/>
            <a:ahLst/>
            <a:cxnLst/>
            <a:rect l="0" t="0" r="0" b="0"/>
            <a:pathLst>
              <a:path w="35719" h="169665">
                <a:moveTo>
                  <a:pt x="35718" y="0"/>
                </a:moveTo>
                <a:lnTo>
                  <a:pt x="35718" y="0"/>
                </a:lnTo>
                <a:lnTo>
                  <a:pt x="35718" y="0"/>
                </a:lnTo>
                <a:lnTo>
                  <a:pt x="35718" y="0"/>
                </a:lnTo>
                <a:lnTo>
                  <a:pt x="35718" y="8930"/>
                </a:lnTo>
                <a:lnTo>
                  <a:pt x="35718" y="8930"/>
                </a:lnTo>
                <a:lnTo>
                  <a:pt x="26789" y="26789"/>
                </a:lnTo>
                <a:lnTo>
                  <a:pt x="26789" y="35719"/>
                </a:lnTo>
                <a:lnTo>
                  <a:pt x="17859" y="53578"/>
                </a:lnTo>
                <a:lnTo>
                  <a:pt x="17859" y="80367"/>
                </a:lnTo>
                <a:lnTo>
                  <a:pt x="8929" y="98227"/>
                </a:lnTo>
                <a:lnTo>
                  <a:pt x="8929" y="116086"/>
                </a:lnTo>
                <a:lnTo>
                  <a:pt x="0" y="142875"/>
                </a:lnTo>
                <a:lnTo>
                  <a:pt x="0" y="151805"/>
                </a:lnTo>
                <a:lnTo>
                  <a:pt x="0" y="169664"/>
                </a:lnTo>
                <a:lnTo>
                  <a:pt x="0" y="169664"/>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5634632" y="4357687"/>
            <a:ext cx="196455" cy="53579"/>
          </a:xfrm>
          <a:custGeom>
            <a:avLst/>
            <a:gdLst/>
            <a:ahLst/>
            <a:cxnLst/>
            <a:rect l="0" t="0" r="0" b="0"/>
            <a:pathLst>
              <a:path w="196455" h="53579">
                <a:moveTo>
                  <a:pt x="0" y="8930"/>
                </a:moveTo>
                <a:lnTo>
                  <a:pt x="0" y="0"/>
                </a:lnTo>
                <a:lnTo>
                  <a:pt x="8930" y="0"/>
                </a:lnTo>
                <a:lnTo>
                  <a:pt x="26789" y="0"/>
                </a:lnTo>
                <a:lnTo>
                  <a:pt x="53579" y="0"/>
                </a:lnTo>
                <a:lnTo>
                  <a:pt x="80368" y="8930"/>
                </a:lnTo>
                <a:lnTo>
                  <a:pt x="107157" y="17859"/>
                </a:lnTo>
                <a:lnTo>
                  <a:pt x="133946" y="26789"/>
                </a:lnTo>
                <a:lnTo>
                  <a:pt x="160735" y="44649"/>
                </a:lnTo>
                <a:lnTo>
                  <a:pt x="178594" y="53578"/>
                </a:lnTo>
                <a:lnTo>
                  <a:pt x="196454" y="53578"/>
                </a:lnTo>
                <a:lnTo>
                  <a:pt x="196454" y="5357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6197203" y="4384476"/>
            <a:ext cx="232173" cy="339329"/>
          </a:xfrm>
          <a:custGeom>
            <a:avLst/>
            <a:gdLst/>
            <a:ahLst/>
            <a:cxnLst/>
            <a:rect l="0" t="0" r="0" b="0"/>
            <a:pathLst>
              <a:path w="232173" h="339329">
                <a:moveTo>
                  <a:pt x="232172" y="0"/>
                </a:moveTo>
                <a:lnTo>
                  <a:pt x="232172" y="0"/>
                </a:lnTo>
                <a:lnTo>
                  <a:pt x="232172" y="0"/>
                </a:lnTo>
                <a:lnTo>
                  <a:pt x="232172" y="0"/>
                </a:lnTo>
                <a:lnTo>
                  <a:pt x="232172" y="0"/>
                </a:lnTo>
                <a:lnTo>
                  <a:pt x="223242" y="0"/>
                </a:lnTo>
                <a:lnTo>
                  <a:pt x="223242" y="0"/>
                </a:lnTo>
                <a:lnTo>
                  <a:pt x="223242" y="0"/>
                </a:lnTo>
                <a:lnTo>
                  <a:pt x="223242" y="0"/>
                </a:lnTo>
                <a:lnTo>
                  <a:pt x="223242" y="0"/>
                </a:lnTo>
                <a:lnTo>
                  <a:pt x="223242" y="0"/>
                </a:lnTo>
                <a:lnTo>
                  <a:pt x="223242" y="0"/>
                </a:lnTo>
                <a:lnTo>
                  <a:pt x="223242" y="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8930"/>
                </a:lnTo>
                <a:lnTo>
                  <a:pt x="223242" y="17860"/>
                </a:lnTo>
                <a:lnTo>
                  <a:pt x="223242" y="17860"/>
                </a:lnTo>
                <a:lnTo>
                  <a:pt x="223242" y="26789"/>
                </a:lnTo>
                <a:lnTo>
                  <a:pt x="223242" y="35719"/>
                </a:lnTo>
                <a:lnTo>
                  <a:pt x="214312" y="35719"/>
                </a:lnTo>
                <a:lnTo>
                  <a:pt x="214312" y="44649"/>
                </a:lnTo>
                <a:lnTo>
                  <a:pt x="205383" y="53578"/>
                </a:lnTo>
                <a:lnTo>
                  <a:pt x="205383" y="62508"/>
                </a:lnTo>
                <a:lnTo>
                  <a:pt x="205383" y="62508"/>
                </a:lnTo>
                <a:lnTo>
                  <a:pt x="196453" y="62508"/>
                </a:lnTo>
                <a:lnTo>
                  <a:pt x="196453" y="71438"/>
                </a:lnTo>
                <a:lnTo>
                  <a:pt x="196453" y="71438"/>
                </a:lnTo>
                <a:lnTo>
                  <a:pt x="196453" y="71438"/>
                </a:lnTo>
                <a:lnTo>
                  <a:pt x="196453" y="71438"/>
                </a:lnTo>
                <a:lnTo>
                  <a:pt x="196453" y="71438"/>
                </a:lnTo>
                <a:lnTo>
                  <a:pt x="196453" y="71438"/>
                </a:lnTo>
                <a:lnTo>
                  <a:pt x="196453" y="71438"/>
                </a:lnTo>
                <a:lnTo>
                  <a:pt x="196453" y="62508"/>
                </a:lnTo>
                <a:lnTo>
                  <a:pt x="196453" y="62508"/>
                </a:lnTo>
                <a:lnTo>
                  <a:pt x="196453" y="53578"/>
                </a:lnTo>
                <a:lnTo>
                  <a:pt x="196453" y="53578"/>
                </a:lnTo>
                <a:lnTo>
                  <a:pt x="187523" y="44649"/>
                </a:lnTo>
                <a:lnTo>
                  <a:pt x="178593" y="35719"/>
                </a:lnTo>
                <a:lnTo>
                  <a:pt x="169664" y="35719"/>
                </a:lnTo>
                <a:lnTo>
                  <a:pt x="151804" y="35719"/>
                </a:lnTo>
                <a:lnTo>
                  <a:pt x="142875" y="35719"/>
                </a:lnTo>
                <a:lnTo>
                  <a:pt x="133945" y="35719"/>
                </a:lnTo>
                <a:lnTo>
                  <a:pt x="125015" y="44649"/>
                </a:lnTo>
                <a:lnTo>
                  <a:pt x="116086" y="53578"/>
                </a:lnTo>
                <a:lnTo>
                  <a:pt x="116086" y="71438"/>
                </a:lnTo>
                <a:lnTo>
                  <a:pt x="125015" y="98227"/>
                </a:lnTo>
                <a:lnTo>
                  <a:pt x="133945" y="125016"/>
                </a:lnTo>
                <a:lnTo>
                  <a:pt x="151804" y="151805"/>
                </a:lnTo>
                <a:lnTo>
                  <a:pt x="169664" y="187524"/>
                </a:lnTo>
                <a:lnTo>
                  <a:pt x="187523" y="214313"/>
                </a:lnTo>
                <a:lnTo>
                  <a:pt x="196453" y="241102"/>
                </a:lnTo>
                <a:lnTo>
                  <a:pt x="205383" y="267891"/>
                </a:lnTo>
                <a:lnTo>
                  <a:pt x="205383" y="294680"/>
                </a:lnTo>
                <a:lnTo>
                  <a:pt x="196453" y="312539"/>
                </a:lnTo>
                <a:lnTo>
                  <a:pt x="178593" y="321469"/>
                </a:lnTo>
                <a:lnTo>
                  <a:pt x="151804" y="330399"/>
                </a:lnTo>
                <a:lnTo>
                  <a:pt x="125015" y="339328"/>
                </a:lnTo>
                <a:lnTo>
                  <a:pt x="89297" y="339328"/>
                </a:lnTo>
                <a:lnTo>
                  <a:pt x="62508" y="339328"/>
                </a:lnTo>
                <a:lnTo>
                  <a:pt x="44648" y="330399"/>
                </a:lnTo>
                <a:lnTo>
                  <a:pt x="17859" y="330399"/>
                </a:lnTo>
                <a:lnTo>
                  <a:pt x="8929" y="330399"/>
                </a:lnTo>
                <a:lnTo>
                  <a:pt x="8929" y="330399"/>
                </a:lnTo>
                <a:lnTo>
                  <a:pt x="0" y="321469"/>
                </a:lnTo>
                <a:lnTo>
                  <a:pt x="0" y="32146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6474023" y="4509492"/>
            <a:ext cx="116087" cy="187524"/>
          </a:xfrm>
          <a:custGeom>
            <a:avLst/>
            <a:gdLst/>
            <a:ahLst/>
            <a:cxnLst/>
            <a:rect l="0" t="0" r="0" b="0"/>
            <a:pathLst>
              <a:path w="116087" h="187524">
                <a:moveTo>
                  <a:pt x="53578" y="26789"/>
                </a:moveTo>
                <a:lnTo>
                  <a:pt x="53578" y="26789"/>
                </a:lnTo>
                <a:lnTo>
                  <a:pt x="44648" y="26789"/>
                </a:lnTo>
                <a:lnTo>
                  <a:pt x="44648" y="26789"/>
                </a:lnTo>
                <a:lnTo>
                  <a:pt x="44648" y="26789"/>
                </a:lnTo>
                <a:lnTo>
                  <a:pt x="35718" y="35719"/>
                </a:lnTo>
                <a:lnTo>
                  <a:pt x="26789" y="53578"/>
                </a:lnTo>
                <a:lnTo>
                  <a:pt x="26789" y="62508"/>
                </a:lnTo>
                <a:lnTo>
                  <a:pt x="17859" y="80367"/>
                </a:lnTo>
                <a:lnTo>
                  <a:pt x="8930" y="98226"/>
                </a:lnTo>
                <a:lnTo>
                  <a:pt x="8930" y="116086"/>
                </a:lnTo>
                <a:lnTo>
                  <a:pt x="0" y="133945"/>
                </a:lnTo>
                <a:lnTo>
                  <a:pt x="8930" y="151804"/>
                </a:lnTo>
                <a:lnTo>
                  <a:pt x="8930" y="169664"/>
                </a:lnTo>
                <a:lnTo>
                  <a:pt x="17859" y="178594"/>
                </a:lnTo>
                <a:lnTo>
                  <a:pt x="26789" y="187523"/>
                </a:lnTo>
                <a:lnTo>
                  <a:pt x="44648" y="187523"/>
                </a:lnTo>
                <a:lnTo>
                  <a:pt x="62507" y="187523"/>
                </a:lnTo>
                <a:lnTo>
                  <a:pt x="80367" y="178594"/>
                </a:lnTo>
                <a:lnTo>
                  <a:pt x="89297" y="160734"/>
                </a:lnTo>
                <a:lnTo>
                  <a:pt x="107156" y="142875"/>
                </a:lnTo>
                <a:lnTo>
                  <a:pt x="116086" y="125015"/>
                </a:lnTo>
                <a:lnTo>
                  <a:pt x="116086" y="107156"/>
                </a:lnTo>
                <a:lnTo>
                  <a:pt x="107156" y="80367"/>
                </a:lnTo>
                <a:lnTo>
                  <a:pt x="98226" y="62508"/>
                </a:lnTo>
                <a:lnTo>
                  <a:pt x="80367" y="44648"/>
                </a:lnTo>
                <a:lnTo>
                  <a:pt x="71437" y="26789"/>
                </a:lnTo>
                <a:lnTo>
                  <a:pt x="53578" y="17859"/>
                </a:lnTo>
                <a:lnTo>
                  <a:pt x="44648" y="8929"/>
                </a:lnTo>
                <a:lnTo>
                  <a:pt x="35718" y="8929"/>
                </a:lnTo>
                <a:lnTo>
                  <a:pt x="26789" y="0"/>
                </a:lnTo>
                <a:lnTo>
                  <a:pt x="26789" y="0"/>
                </a:lnTo>
                <a:lnTo>
                  <a:pt x="26789"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6634757" y="4429125"/>
            <a:ext cx="107157" cy="232172"/>
          </a:xfrm>
          <a:custGeom>
            <a:avLst/>
            <a:gdLst/>
            <a:ahLst/>
            <a:cxnLst/>
            <a:rect l="0" t="0" r="0" b="0"/>
            <a:pathLst>
              <a:path w="107157" h="232172">
                <a:moveTo>
                  <a:pt x="35719" y="8929"/>
                </a:moveTo>
                <a:lnTo>
                  <a:pt x="35719" y="8929"/>
                </a:lnTo>
                <a:lnTo>
                  <a:pt x="35719" y="0"/>
                </a:lnTo>
                <a:lnTo>
                  <a:pt x="35719" y="0"/>
                </a:lnTo>
                <a:lnTo>
                  <a:pt x="26789" y="0"/>
                </a:lnTo>
                <a:lnTo>
                  <a:pt x="17859" y="8929"/>
                </a:lnTo>
                <a:lnTo>
                  <a:pt x="17859" y="8929"/>
                </a:lnTo>
                <a:lnTo>
                  <a:pt x="8930" y="26789"/>
                </a:lnTo>
                <a:lnTo>
                  <a:pt x="8930" y="44648"/>
                </a:lnTo>
                <a:lnTo>
                  <a:pt x="0" y="62507"/>
                </a:lnTo>
                <a:lnTo>
                  <a:pt x="0" y="80367"/>
                </a:lnTo>
                <a:lnTo>
                  <a:pt x="0" y="98226"/>
                </a:lnTo>
                <a:lnTo>
                  <a:pt x="0" y="125015"/>
                </a:lnTo>
                <a:lnTo>
                  <a:pt x="0" y="151804"/>
                </a:lnTo>
                <a:lnTo>
                  <a:pt x="8930" y="169664"/>
                </a:lnTo>
                <a:lnTo>
                  <a:pt x="8930" y="187523"/>
                </a:lnTo>
                <a:lnTo>
                  <a:pt x="26789" y="205382"/>
                </a:lnTo>
                <a:lnTo>
                  <a:pt x="35719" y="223242"/>
                </a:lnTo>
                <a:lnTo>
                  <a:pt x="53578" y="232171"/>
                </a:lnTo>
                <a:lnTo>
                  <a:pt x="62508" y="232171"/>
                </a:lnTo>
                <a:lnTo>
                  <a:pt x="80367" y="232171"/>
                </a:lnTo>
                <a:lnTo>
                  <a:pt x="89297" y="232171"/>
                </a:lnTo>
                <a:lnTo>
                  <a:pt x="98227" y="232171"/>
                </a:lnTo>
                <a:lnTo>
                  <a:pt x="107156" y="223242"/>
                </a:lnTo>
                <a:lnTo>
                  <a:pt x="107156" y="22324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6804421" y="4509492"/>
            <a:ext cx="151806" cy="196454"/>
          </a:xfrm>
          <a:custGeom>
            <a:avLst/>
            <a:gdLst/>
            <a:ahLst/>
            <a:cxnLst/>
            <a:rect l="0" t="0" r="0" b="0"/>
            <a:pathLst>
              <a:path w="151806" h="196454">
                <a:moveTo>
                  <a:pt x="0" y="0"/>
                </a:moveTo>
                <a:lnTo>
                  <a:pt x="0" y="0"/>
                </a:lnTo>
                <a:lnTo>
                  <a:pt x="0" y="0"/>
                </a:lnTo>
                <a:lnTo>
                  <a:pt x="8930" y="0"/>
                </a:lnTo>
                <a:lnTo>
                  <a:pt x="8930" y="0"/>
                </a:lnTo>
                <a:lnTo>
                  <a:pt x="17859" y="8929"/>
                </a:lnTo>
                <a:lnTo>
                  <a:pt x="17859" y="17859"/>
                </a:lnTo>
                <a:lnTo>
                  <a:pt x="26789" y="26789"/>
                </a:lnTo>
                <a:lnTo>
                  <a:pt x="26789" y="44648"/>
                </a:lnTo>
                <a:lnTo>
                  <a:pt x="26789" y="62508"/>
                </a:lnTo>
                <a:lnTo>
                  <a:pt x="26789" y="80367"/>
                </a:lnTo>
                <a:lnTo>
                  <a:pt x="26789" y="107156"/>
                </a:lnTo>
                <a:lnTo>
                  <a:pt x="17859" y="125015"/>
                </a:lnTo>
                <a:lnTo>
                  <a:pt x="17859" y="151804"/>
                </a:lnTo>
                <a:lnTo>
                  <a:pt x="17859" y="160734"/>
                </a:lnTo>
                <a:lnTo>
                  <a:pt x="26789" y="178594"/>
                </a:lnTo>
                <a:lnTo>
                  <a:pt x="26789" y="187523"/>
                </a:lnTo>
                <a:lnTo>
                  <a:pt x="35719" y="196453"/>
                </a:lnTo>
                <a:lnTo>
                  <a:pt x="53578" y="196453"/>
                </a:lnTo>
                <a:lnTo>
                  <a:pt x="62508" y="196453"/>
                </a:lnTo>
                <a:lnTo>
                  <a:pt x="80367" y="187523"/>
                </a:lnTo>
                <a:lnTo>
                  <a:pt x="98227" y="169664"/>
                </a:lnTo>
                <a:lnTo>
                  <a:pt x="107156" y="151804"/>
                </a:lnTo>
                <a:lnTo>
                  <a:pt x="116086" y="133945"/>
                </a:lnTo>
                <a:lnTo>
                  <a:pt x="125016" y="116086"/>
                </a:lnTo>
                <a:lnTo>
                  <a:pt x="133945" y="98226"/>
                </a:lnTo>
                <a:lnTo>
                  <a:pt x="142875" y="80367"/>
                </a:lnTo>
                <a:lnTo>
                  <a:pt x="151805" y="53578"/>
                </a:lnTo>
                <a:lnTo>
                  <a:pt x="151805" y="53578"/>
                </a:lnTo>
                <a:lnTo>
                  <a:pt x="151805" y="5357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7054452" y="4491632"/>
            <a:ext cx="44650" cy="142876"/>
          </a:xfrm>
          <a:custGeom>
            <a:avLst/>
            <a:gdLst/>
            <a:ahLst/>
            <a:cxnLst/>
            <a:rect l="0" t="0" r="0" b="0"/>
            <a:pathLst>
              <a:path w="44650" h="142876">
                <a:moveTo>
                  <a:pt x="44649" y="0"/>
                </a:moveTo>
                <a:lnTo>
                  <a:pt x="44649" y="0"/>
                </a:lnTo>
                <a:lnTo>
                  <a:pt x="35719" y="0"/>
                </a:lnTo>
                <a:lnTo>
                  <a:pt x="35719" y="0"/>
                </a:lnTo>
                <a:lnTo>
                  <a:pt x="35719" y="8930"/>
                </a:lnTo>
                <a:lnTo>
                  <a:pt x="26789" y="17860"/>
                </a:lnTo>
                <a:lnTo>
                  <a:pt x="26789" y="26789"/>
                </a:lnTo>
                <a:lnTo>
                  <a:pt x="17860" y="35719"/>
                </a:lnTo>
                <a:lnTo>
                  <a:pt x="17860" y="53579"/>
                </a:lnTo>
                <a:lnTo>
                  <a:pt x="8930" y="71438"/>
                </a:lnTo>
                <a:lnTo>
                  <a:pt x="8930" y="89297"/>
                </a:lnTo>
                <a:lnTo>
                  <a:pt x="8930" y="107157"/>
                </a:lnTo>
                <a:lnTo>
                  <a:pt x="8930" y="116086"/>
                </a:lnTo>
                <a:lnTo>
                  <a:pt x="0" y="125016"/>
                </a:lnTo>
                <a:lnTo>
                  <a:pt x="0" y="133946"/>
                </a:lnTo>
                <a:lnTo>
                  <a:pt x="0" y="142875"/>
                </a:lnTo>
                <a:lnTo>
                  <a:pt x="0" y="14287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7143749" y="4455914"/>
            <a:ext cx="1" cy="1"/>
          </a:xfrm>
          <a:custGeom>
            <a:avLst/>
            <a:gdLst/>
            <a:ahLst/>
            <a:cxnLst/>
            <a:rect l="0" t="0" r="0" b="0"/>
            <a:pathLst>
              <a:path w="1" h="1">
                <a:moveTo>
                  <a:pt x="0" y="0"/>
                </a:moveTo>
                <a:close/>
              </a:path>
            </a:pathLst>
          </a:custGeom>
          <a:noFill/>
          <a:ln w="38100" cap="flat" cmpd="sng" algn="ctr">
            <a:solidFill>
              <a:srgbClr val="00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6983015" y="4411265"/>
            <a:ext cx="250032" cy="71439"/>
          </a:xfrm>
          <a:custGeom>
            <a:avLst/>
            <a:gdLst/>
            <a:ahLst/>
            <a:cxnLst/>
            <a:rect l="0" t="0" r="0" b="0"/>
            <a:pathLst>
              <a:path w="250032" h="71439">
                <a:moveTo>
                  <a:pt x="0" y="17860"/>
                </a:moveTo>
                <a:lnTo>
                  <a:pt x="8930" y="8930"/>
                </a:lnTo>
                <a:lnTo>
                  <a:pt x="8930" y="8930"/>
                </a:lnTo>
                <a:lnTo>
                  <a:pt x="17859" y="8930"/>
                </a:lnTo>
                <a:lnTo>
                  <a:pt x="35719" y="0"/>
                </a:lnTo>
                <a:lnTo>
                  <a:pt x="53578" y="8930"/>
                </a:lnTo>
                <a:lnTo>
                  <a:pt x="80367" y="8930"/>
                </a:lnTo>
                <a:lnTo>
                  <a:pt x="107156" y="8930"/>
                </a:lnTo>
                <a:lnTo>
                  <a:pt x="133945" y="17860"/>
                </a:lnTo>
                <a:lnTo>
                  <a:pt x="160734" y="26789"/>
                </a:lnTo>
                <a:lnTo>
                  <a:pt x="187523" y="35719"/>
                </a:lnTo>
                <a:lnTo>
                  <a:pt x="205383" y="44649"/>
                </a:lnTo>
                <a:lnTo>
                  <a:pt x="223242" y="62508"/>
                </a:lnTo>
                <a:lnTo>
                  <a:pt x="241101" y="62508"/>
                </a:lnTo>
                <a:lnTo>
                  <a:pt x="250031" y="71438"/>
                </a:lnTo>
                <a:lnTo>
                  <a:pt x="250031" y="7143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7224116" y="4509492"/>
            <a:ext cx="44650" cy="214313"/>
          </a:xfrm>
          <a:custGeom>
            <a:avLst/>
            <a:gdLst/>
            <a:ahLst/>
            <a:cxnLst/>
            <a:rect l="0" t="0" r="0" b="0"/>
            <a:pathLst>
              <a:path w="44650" h="214313">
                <a:moveTo>
                  <a:pt x="44649" y="0"/>
                </a:moveTo>
                <a:lnTo>
                  <a:pt x="44649" y="8929"/>
                </a:lnTo>
                <a:lnTo>
                  <a:pt x="44649" y="8929"/>
                </a:lnTo>
                <a:lnTo>
                  <a:pt x="35719" y="17859"/>
                </a:lnTo>
                <a:lnTo>
                  <a:pt x="26789" y="35719"/>
                </a:lnTo>
                <a:lnTo>
                  <a:pt x="17860" y="53578"/>
                </a:lnTo>
                <a:lnTo>
                  <a:pt x="17860" y="71437"/>
                </a:lnTo>
                <a:lnTo>
                  <a:pt x="8930" y="89297"/>
                </a:lnTo>
                <a:lnTo>
                  <a:pt x="8930" y="107156"/>
                </a:lnTo>
                <a:lnTo>
                  <a:pt x="0" y="125015"/>
                </a:lnTo>
                <a:lnTo>
                  <a:pt x="0" y="151804"/>
                </a:lnTo>
                <a:lnTo>
                  <a:pt x="0" y="169664"/>
                </a:lnTo>
                <a:lnTo>
                  <a:pt x="0" y="187523"/>
                </a:lnTo>
                <a:lnTo>
                  <a:pt x="8930" y="205383"/>
                </a:lnTo>
                <a:lnTo>
                  <a:pt x="8930" y="214312"/>
                </a:lnTo>
                <a:lnTo>
                  <a:pt x="8930" y="21431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7152679" y="4625578"/>
            <a:ext cx="214313" cy="35719"/>
          </a:xfrm>
          <a:custGeom>
            <a:avLst/>
            <a:gdLst/>
            <a:ahLst/>
            <a:cxnLst/>
            <a:rect l="0" t="0" r="0" b="0"/>
            <a:pathLst>
              <a:path w="214313" h="35719">
                <a:moveTo>
                  <a:pt x="0" y="0"/>
                </a:moveTo>
                <a:lnTo>
                  <a:pt x="0" y="0"/>
                </a:lnTo>
                <a:lnTo>
                  <a:pt x="8930" y="0"/>
                </a:lnTo>
                <a:lnTo>
                  <a:pt x="26789" y="0"/>
                </a:lnTo>
                <a:lnTo>
                  <a:pt x="44648" y="0"/>
                </a:lnTo>
                <a:lnTo>
                  <a:pt x="62508" y="8929"/>
                </a:lnTo>
                <a:lnTo>
                  <a:pt x="98226" y="8929"/>
                </a:lnTo>
                <a:lnTo>
                  <a:pt x="125016" y="17859"/>
                </a:lnTo>
                <a:lnTo>
                  <a:pt x="151805" y="26789"/>
                </a:lnTo>
                <a:lnTo>
                  <a:pt x="178594" y="26789"/>
                </a:lnTo>
                <a:lnTo>
                  <a:pt x="196453" y="35718"/>
                </a:lnTo>
                <a:lnTo>
                  <a:pt x="214312" y="35718"/>
                </a:lnTo>
                <a:lnTo>
                  <a:pt x="214312" y="3571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7233046" y="4455914"/>
            <a:ext cx="339329" cy="285751"/>
          </a:xfrm>
          <a:custGeom>
            <a:avLst/>
            <a:gdLst/>
            <a:ahLst/>
            <a:cxnLst/>
            <a:rect l="0" t="0" r="0" b="0"/>
            <a:pathLst>
              <a:path w="339329" h="285751">
                <a:moveTo>
                  <a:pt x="8930" y="35718"/>
                </a:moveTo>
                <a:lnTo>
                  <a:pt x="8930" y="26789"/>
                </a:lnTo>
                <a:lnTo>
                  <a:pt x="0" y="26789"/>
                </a:lnTo>
                <a:lnTo>
                  <a:pt x="0" y="17859"/>
                </a:lnTo>
                <a:lnTo>
                  <a:pt x="0" y="8929"/>
                </a:lnTo>
                <a:lnTo>
                  <a:pt x="8930" y="0"/>
                </a:lnTo>
                <a:lnTo>
                  <a:pt x="26789" y="0"/>
                </a:lnTo>
                <a:lnTo>
                  <a:pt x="44649" y="0"/>
                </a:lnTo>
                <a:lnTo>
                  <a:pt x="71438" y="0"/>
                </a:lnTo>
                <a:lnTo>
                  <a:pt x="98227" y="8929"/>
                </a:lnTo>
                <a:lnTo>
                  <a:pt x="125016" y="17859"/>
                </a:lnTo>
                <a:lnTo>
                  <a:pt x="142875" y="17859"/>
                </a:lnTo>
                <a:lnTo>
                  <a:pt x="160734" y="26789"/>
                </a:lnTo>
                <a:lnTo>
                  <a:pt x="178594" y="26789"/>
                </a:lnTo>
                <a:lnTo>
                  <a:pt x="196453" y="35718"/>
                </a:lnTo>
                <a:lnTo>
                  <a:pt x="214313" y="44648"/>
                </a:lnTo>
                <a:lnTo>
                  <a:pt x="223242" y="53578"/>
                </a:lnTo>
                <a:lnTo>
                  <a:pt x="223242" y="62507"/>
                </a:lnTo>
                <a:lnTo>
                  <a:pt x="232172" y="71437"/>
                </a:lnTo>
                <a:lnTo>
                  <a:pt x="232172" y="89297"/>
                </a:lnTo>
                <a:lnTo>
                  <a:pt x="223242" y="98226"/>
                </a:lnTo>
                <a:lnTo>
                  <a:pt x="214313" y="107156"/>
                </a:lnTo>
                <a:lnTo>
                  <a:pt x="205383" y="125015"/>
                </a:lnTo>
                <a:lnTo>
                  <a:pt x="196453" y="142875"/>
                </a:lnTo>
                <a:lnTo>
                  <a:pt x="187524" y="160734"/>
                </a:lnTo>
                <a:lnTo>
                  <a:pt x="169664" y="178593"/>
                </a:lnTo>
                <a:lnTo>
                  <a:pt x="169664" y="196453"/>
                </a:lnTo>
                <a:lnTo>
                  <a:pt x="160734" y="214312"/>
                </a:lnTo>
                <a:lnTo>
                  <a:pt x="160734" y="232172"/>
                </a:lnTo>
                <a:lnTo>
                  <a:pt x="160734" y="241101"/>
                </a:lnTo>
                <a:lnTo>
                  <a:pt x="169664" y="258961"/>
                </a:lnTo>
                <a:lnTo>
                  <a:pt x="178594" y="267890"/>
                </a:lnTo>
                <a:lnTo>
                  <a:pt x="196453" y="276820"/>
                </a:lnTo>
                <a:lnTo>
                  <a:pt x="214313" y="285750"/>
                </a:lnTo>
                <a:lnTo>
                  <a:pt x="232172" y="285750"/>
                </a:lnTo>
                <a:lnTo>
                  <a:pt x="250031" y="276820"/>
                </a:lnTo>
                <a:lnTo>
                  <a:pt x="276820" y="267890"/>
                </a:lnTo>
                <a:lnTo>
                  <a:pt x="294680" y="250031"/>
                </a:lnTo>
                <a:lnTo>
                  <a:pt x="303609" y="232172"/>
                </a:lnTo>
                <a:lnTo>
                  <a:pt x="321469" y="214312"/>
                </a:lnTo>
                <a:lnTo>
                  <a:pt x="330399" y="187523"/>
                </a:lnTo>
                <a:lnTo>
                  <a:pt x="339328" y="169664"/>
                </a:lnTo>
                <a:lnTo>
                  <a:pt x="339328" y="142875"/>
                </a:lnTo>
                <a:lnTo>
                  <a:pt x="330399" y="116086"/>
                </a:lnTo>
                <a:lnTo>
                  <a:pt x="321469" y="98226"/>
                </a:lnTo>
                <a:lnTo>
                  <a:pt x="312539" y="89297"/>
                </a:lnTo>
                <a:lnTo>
                  <a:pt x="303609" y="71437"/>
                </a:lnTo>
                <a:lnTo>
                  <a:pt x="294680" y="62507"/>
                </a:lnTo>
                <a:lnTo>
                  <a:pt x="285750" y="62507"/>
                </a:lnTo>
                <a:lnTo>
                  <a:pt x="276820" y="62507"/>
                </a:lnTo>
                <a:lnTo>
                  <a:pt x="276820" y="62507"/>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7581304" y="4527351"/>
            <a:ext cx="98227" cy="196454"/>
          </a:xfrm>
          <a:custGeom>
            <a:avLst/>
            <a:gdLst/>
            <a:ahLst/>
            <a:cxnLst/>
            <a:rect l="0" t="0" r="0" b="0"/>
            <a:pathLst>
              <a:path w="98227" h="196454">
                <a:moveTo>
                  <a:pt x="0" y="0"/>
                </a:moveTo>
                <a:lnTo>
                  <a:pt x="0" y="0"/>
                </a:lnTo>
                <a:lnTo>
                  <a:pt x="0" y="0"/>
                </a:lnTo>
                <a:lnTo>
                  <a:pt x="0" y="0"/>
                </a:lnTo>
                <a:lnTo>
                  <a:pt x="0" y="8930"/>
                </a:lnTo>
                <a:lnTo>
                  <a:pt x="8930" y="17860"/>
                </a:lnTo>
                <a:lnTo>
                  <a:pt x="8930" y="35719"/>
                </a:lnTo>
                <a:lnTo>
                  <a:pt x="17859" y="53578"/>
                </a:lnTo>
                <a:lnTo>
                  <a:pt x="26789" y="71438"/>
                </a:lnTo>
                <a:lnTo>
                  <a:pt x="35719" y="98227"/>
                </a:lnTo>
                <a:lnTo>
                  <a:pt x="53578" y="116086"/>
                </a:lnTo>
                <a:lnTo>
                  <a:pt x="62508" y="142875"/>
                </a:lnTo>
                <a:lnTo>
                  <a:pt x="71437" y="160735"/>
                </a:lnTo>
                <a:lnTo>
                  <a:pt x="80367" y="178594"/>
                </a:lnTo>
                <a:lnTo>
                  <a:pt x="89297" y="187524"/>
                </a:lnTo>
                <a:lnTo>
                  <a:pt x="98226" y="187524"/>
                </a:lnTo>
                <a:lnTo>
                  <a:pt x="98226" y="196453"/>
                </a:lnTo>
                <a:lnTo>
                  <a:pt x="98226" y="19645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7634882" y="4473773"/>
            <a:ext cx="205384" cy="250032"/>
          </a:xfrm>
          <a:custGeom>
            <a:avLst/>
            <a:gdLst/>
            <a:ahLst/>
            <a:cxnLst/>
            <a:rect l="0" t="0" r="0" b="0"/>
            <a:pathLst>
              <a:path w="205384" h="250032">
                <a:moveTo>
                  <a:pt x="8930" y="44648"/>
                </a:moveTo>
                <a:lnTo>
                  <a:pt x="8930" y="35719"/>
                </a:lnTo>
                <a:lnTo>
                  <a:pt x="8930" y="26789"/>
                </a:lnTo>
                <a:lnTo>
                  <a:pt x="0" y="17859"/>
                </a:lnTo>
                <a:lnTo>
                  <a:pt x="0" y="8930"/>
                </a:lnTo>
                <a:lnTo>
                  <a:pt x="0" y="0"/>
                </a:lnTo>
                <a:lnTo>
                  <a:pt x="0" y="0"/>
                </a:lnTo>
                <a:lnTo>
                  <a:pt x="8930" y="8930"/>
                </a:lnTo>
                <a:lnTo>
                  <a:pt x="17859" y="26789"/>
                </a:lnTo>
                <a:lnTo>
                  <a:pt x="35719" y="44648"/>
                </a:lnTo>
                <a:lnTo>
                  <a:pt x="53578" y="62508"/>
                </a:lnTo>
                <a:lnTo>
                  <a:pt x="71438" y="89297"/>
                </a:lnTo>
                <a:lnTo>
                  <a:pt x="89297" y="116086"/>
                </a:lnTo>
                <a:lnTo>
                  <a:pt x="116086" y="142875"/>
                </a:lnTo>
                <a:lnTo>
                  <a:pt x="133945" y="169664"/>
                </a:lnTo>
                <a:lnTo>
                  <a:pt x="151805" y="196453"/>
                </a:lnTo>
                <a:lnTo>
                  <a:pt x="169664" y="214313"/>
                </a:lnTo>
                <a:lnTo>
                  <a:pt x="187523" y="232172"/>
                </a:lnTo>
                <a:lnTo>
                  <a:pt x="205383" y="241102"/>
                </a:lnTo>
                <a:lnTo>
                  <a:pt x="205383" y="250031"/>
                </a:lnTo>
                <a:lnTo>
                  <a:pt x="205383" y="25003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7867054" y="4411265"/>
            <a:ext cx="98227" cy="205384"/>
          </a:xfrm>
          <a:custGeom>
            <a:avLst/>
            <a:gdLst/>
            <a:ahLst/>
            <a:cxnLst/>
            <a:rect l="0" t="0" r="0" b="0"/>
            <a:pathLst>
              <a:path w="98227" h="205384">
                <a:moveTo>
                  <a:pt x="0" y="17860"/>
                </a:moveTo>
                <a:lnTo>
                  <a:pt x="0" y="8930"/>
                </a:lnTo>
                <a:lnTo>
                  <a:pt x="0" y="8930"/>
                </a:lnTo>
                <a:lnTo>
                  <a:pt x="0" y="0"/>
                </a:lnTo>
                <a:lnTo>
                  <a:pt x="8930" y="0"/>
                </a:lnTo>
                <a:lnTo>
                  <a:pt x="17859" y="8930"/>
                </a:lnTo>
                <a:lnTo>
                  <a:pt x="35719" y="17860"/>
                </a:lnTo>
                <a:lnTo>
                  <a:pt x="44648" y="35719"/>
                </a:lnTo>
                <a:lnTo>
                  <a:pt x="62508" y="62508"/>
                </a:lnTo>
                <a:lnTo>
                  <a:pt x="80367" y="98227"/>
                </a:lnTo>
                <a:lnTo>
                  <a:pt x="89297" y="125016"/>
                </a:lnTo>
                <a:lnTo>
                  <a:pt x="98226" y="160735"/>
                </a:lnTo>
                <a:lnTo>
                  <a:pt x="98226" y="205383"/>
                </a:lnTo>
                <a:lnTo>
                  <a:pt x="98226" y="205383"/>
                </a:lnTo>
                <a:lnTo>
                  <a:pt x="98226" y="20538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1946672" y="5098852"/>
            <a:ext cx="107157" cy="35719"/>
          </a:xfrm>
          <a:custGeom>
            <a:avLst/>
            <a:gdLst/>
            <a:ahLst/>
            <a:cxnLst/>
            <a:rect l="0" t="0" r="0" b="0"/>
            <a:pathLst>
              <a:path w="107157" h="35719">
                <a:moveTo>
                  <a:pt x="17859" y="26789"/>
                </a:moveTo>
                <a:lnTo>
                  <a:pt x="17859" y="26789"/>
                </a:lnTo>
                <a:lnTo>
                  <a:pt x="8929" y="17859"/>
                </a:lnTo>
                <a:lnTo>
                  <a:pt x="8929" y="17859"/>
                </a:lnTo>
                <a:lnTo>
                  <a:pt x="0" y="8929"/>
                </a:lnTo>
                <a:lnTo>
                  <a:pt x="0" y="0"/>
                </a:lnTo>
                <a:lnTo>
                  <a:pt x="0" y="0"/>
                </a:lnTo>
                <a:lnTo>
                  <a:pt x="8929" y="0"/>
                </a:lnTo>
                <a:lnTo>
                  <a:pt x="8929" y="0"/>
                </a:lnTo>
                <a:lnTo>
                  <a:pt x="17859" y="0"/>
                </a:lnTo>
                <a:lnTo>
                  <a:pt x="26789" y="0"/>
                </a:lnTo>
                <a:lnTo>
                  <a:pt x="35718" y="8929"/>
                </a:lnTo>
                <a:lnTo>
                  <a:pt x="44648" y="17859"/>
                </a:lnTo>
                <a:lnTo>
                  <a:pt x="53578" y="17859"/>
                </a:lnTo>
                <a:lnTo>
                  <a:pt x="71437" y="26789"/>
                </a:lnTo>
                <a:lnTo>
                  <a:pt x="89297" y="35718"/>
                </a:lnTo>
                <a:lnTo>
                  <a:pt x="98226" y="35718"/>
                </a:lnTo>
                <a:lnTo>
                  <a:pt x="107156" y="35718"/>
                </a:lnTo>
                <a:lnTo>
                  <a:pt x="107156" y="3571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2089547" y="4938117"/>
            <a:ext cx="160735" cy="437556"/>
          </a:xfrm>
          <a:custGeom>
            <a:avLst/>
            <a:gdLst/>
            <a:ahLst/>
            <a:cxnLst/>
            <a:rect l="0" t="0" r="0" b="0"/>
            <a:pathLst>
              <a:path w="160735" h="437556">
                <a:moveTo>
                  <a:pt x="71437" y="0"/>
                </a:moveTo>
                <a:lnTo>
                  <a:pt x="71437" y="0"/>
                </a:lnTo>
                <a:lnTo>
                  <a:pt x="71437" y="0"/>
                </a:lnTo>
                <a:lnTo>
                  <a:pt x="80367" y="0"/>
                </a:lnTo>
                <a:lnTo>
                  <a:pt x="89297" y="8930"/>
                </a:lnTo>
                <a:lnTo>
                  <a:pt x="98226" y="17860"/>
                </a:lnTo>
                <a:lnTo>
                  <a:pt x="107156" y="44649"/>
                </a:lnTo>
                <a:lnTo>
                  <a:pt x="125015" y="62508"/>
                </a:lnTo>
                <a:lnTo>
                  <a:pt x="133945" y="98227"/>
                </a:lnTo>
                <a:lnTo>
                  <a:pt x="142875" y="125016"/>
                </a:lnTo>
                <a:lnTo>
                  <a:pt x="151804" y="169664"/>
                </a:lnTo>
                <a:lnTo>
                  <a:pt x="160734" y="205383"/>
                </a:lnTo>
                <a:lnTo>
                  <a:pt x="160734" y="250031"/>
                </a:lnTo>
                <a:lnTo>
                  <a:pt x="160734" y="285750"/>
                </a:lnTo>
                <a:lnTo>
                  <a:pt x="151804" y="312539"/>
                </a:lnTo>
                <a:lnTo>
                  <a:pt x="142875" y="348258"/>
                </a:lnTo>
                <a:lnTo>
                  <a:pt x="133945" y="366117"/>
                </a:lnTo>
                <a:lnTo>
                  <a:pt x="116086" y="392906"/>
                </a:lnTo>
                <a:lnTo>
                  <a:pt x="89297" y="401836"/>
                </a:lnTo>
                <a:lnTo>
                  <a:pt x="71437" y="419696"/>
                </a:lnTo>
                <a:lnTo>
                  <a:pt x="44648" y="419696"/>
                </a:lnTo>
                <a:lnTo>
                  <a:pt x="26789" y="428625"/>
                </a:lnTo>
                <a:lnTo>
                  <a:pt x="0" y="437555"/>
                </a:lnTo>
                <a:lnTo>
                  <a:pt x="0" y="437555"/>
                </a:lnTo>
                <a:lnTo>
                  <a:pt x="0" y="43755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1741289" y="4839890"/>
            <a:ext cx="214313" cy="508994"/>
          </a:xfrm>
          <a:custGeom>
            <a:avLst/>
            <a:gdLst/>
            <a:ahLst/>
            <a:cxnLst/>
            <a:rect l="0" t="0" r="0" b="0"/>
            <a:pathLst>
              <a:path w="214313" h="508994">
                <a:moveTo>
                  <a:pt x="214312" y="17860"/>
                </a:moveTo>
                <a:lnTo>
                  <a:pt x="214312" y="17860"/>
                </a:lnTo>
                <a:lnTo>
                  <a:pt x="214312" y="8930"/>
                </a:lnTo>
                <a:lnTo>
                  <a:pt x="205383" y="8930"/>
                </a:lnTo>
                <a:lnTo>
                  <a:pt x="196453" y="0"/>
                </a:lnTo>
                <a:lnTo>
                  <a:pt x="187523" y="0"/>
                </a:lnTo>
                <a:lnTo>
                  <a:pt x="178594" y="0"/>
                </a:lnTo>
                <a:lnTo>
                  <a:pt x="160734" y="8930"/>
                </a:lnTo>
                <a:lnTo>
                  <a:pt x="142875" y="8930"/>
                </a:lnTo>
                <a:lnTo>
                  <a:pt x="125015" y="26789"/>
                </a:lnTo>
                <a:lnTo>
                  <a:pt x="107156" y="35719"/>
                </a:lnTo>
                <a:lnTo>
                  <a:pt x="89297" y="53579"/>
                </a:lnTo>
                <a:lnTo>
                  <a:pt x="62508" y="71438"/>
                </a:lnTo>
                <a:lnTo>
                  <a:pt x="44648" y="89298"/>
                </a:lnTo>
                <a:lnTo>
                  <a:pt x="26789" y="116087"/>
                </a:lnTo>
                <a:lnTo>
                  <a:pt x="17859" y="142876"/>
                </a:lnTo>
                <a:lnTo>
                  <a:pt x="8930" y="178594"/>
                </a:lnTo>
                <a:lnTo>
                  <a:pt x="0" y="205383"/>
                </a:lnTo>
                <a:lnTo>
                  <a:pt x="8930" y="241102"/>
                </a:lnTo>
                <a:lnTo>
                  <a:pt x="17859" y="276821"/>
                </a:lnTo>
                <a:lnTo>
                  <a:pt x="35719" y="312540"/>
                </a:lnTo>
                <a:lnTo>
                  <a:pt x="44648" y="348258"/>
                </a:lnTo>
                <a:lnTo>
                  <a:pt x="71437" y="383977"/>
                </a:lnTo>
                <a:lnTo>
                  <a:pt x="98226" y="410766"/>
                </a:lnTo>
                <a:lnTo>
                  <a:pt x="116086" y="437555"/>
                </a:lnTo>
                <a:lnTo>
                  <a:pt x="142875" y="464344"/>
                </a:lnTo>
                <a:lnTo>
                  <a:pt x="151805" y="482204"/>
                </a:lnTo>
                <a:lnTo>
                  <a:pt x="169664" y="500063"/>
                </a:lnTo>
                <a:lnTo>
                  <a:pt x="169664" y="508993"/>
                </a:lnTo>
                <a:lnTo>
                  <a:pt x="169664" y="50899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2696766" y="5080992"/>
            <a:ext cx="35719" cy="214314"/>
          </a:xfrm>
          <a:custGeom>
            <a:avLst/>
            <a:gdLst/>
            <a:ahLst/>
            <a:cxnLst/>
            <a:rect l="0" t="0" r="0" b="0"/>
            <a:pathLst>
              <a:path w="35719" h="214314">
                <a:moveTo>
                  <a:pt x="35718" y="0"/>
                </a:moveTo>
                <a:lnTo>
                  <a:pt x="35718" y="0"/>
                </a:lnTo>
                <a:lnTo>
                  <a:pt x="35718" y="8930"/>
                </a:lnTo>
                <a:lnTo>
                  <a:pt x="35718" y="17860"/>
                </a:lnTo>
                <a:lnTo>
                  <a:pt x="26789" y="26789"/>
                </a:lnTo>
                <a:lnTo>
                  <a:pt x="26789" y="44649"/>
                </a:lnTo>
                <a:lnTo>
                  <a:pt x="17859" y="62508"/>
                </a:lnTo>
                <a:lnTo>
                  <a:pt x="17859" y="89297"/>
                </a:lnTo>
                <a:lnTo>
                  <a:pt x="17859" y="107156"/>
                </a:lnTo>
                <a:lnTo>
                  <a:pt x="8929" y="133946"/>
                </a:lnTo>
                <a:lnTo>
                  <a:pt x="8929" y="151805"/>
                </a:lnTo>
                <a:lnTo>
                  <a:pt x="8929" y="178594"/>
                </a:lnTo>
                <a:lnTo>
                  <a:pt x="0" y="196453"/>
                </a:lnTo>
                <a:lnTo>
                  <a:pt x="0" y="205383"/>
                </a:lnTo>
                <a:lnTo>
                  <a:pt x="0" y="214313"/>
                </a:lnTo>
                <a:lnTo>
                  <a:pt x="0" y="21431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2741414" y="5009555"/>
            <a:ext cx="187524" cy="312540"/>
          </a:xfrm>
          <a:custGeom>
            <a:avLst/>
            <a:gdLst/>
            <a:ahLst/>
            <a:cxnLst/>
            <a:rect l="0" t="0" r="0" b="0"/>
            <a:pathLst>
              <a:path w="187524" h="312540">
                <a:moveTo>
                  <a:pt x="8930" y="35718"/>
                </a:moveTo>
                <a:lnTo>
                  <a:pt x="8930" y="26789"/>
                </a:lnTo>
                <a:lnTo>
                  <a:pt x="17859" y="26789"/>
                </a:lnTo>
                <a:lnTo>
                  <a:pt x="17859" y="17859"/>
                </a:lnTo>
                <a:lnTo>
                  <a:pt x="26789" y="8929"/>
                </a:lnTo>
                <a:lnTo>
                  <a:pt x="35719" y="8929"/>
                </a:lnTo>
                <a:lnTo>
                  <a:pt x="44649" y="0"/>
                </a:lnTo>
                <a:lnTo>
                  <a:pt x="62508" y="8929"/>
                </a:lnTo>
                <a:lnTo>
                  <a:pt x="89297" y="17859"/>
                </a:lnTo>
                <a:lnTo>
                  <a:pt x="107156" y="26789"/>
                </a:lnTo>
                <a:lnTo>
                  <a:pt x="133945" y="44648"/>
                </a:lnTo>
                <a:lnTo>
                  <a:pt x="160734" y="53578"/>
                </a:lnTo>
                <a:lnTo>
                  <a:pt x="178594" y="62508"/>
                </a:lnTo>
                <a:lnTo>
                  <a:pt x="187523" y="80367"/>
                </a:lnTo>
                <a:lnTo>
                  <a:pt x="187523" y="80367"/>
                </a:lnTo>
                <a:lnTo>
                  <a:pt x="178594" y="89297"/>
                </a:lnTo>
                <a:lnTo>
                  <a:pt x="169664" y="89297"/>
                </a:lnTo>
                <a:lnTo>
                  <a:pt x="151805" y="89297"/>
                </a:lnTo>
                <a:lnTo>
                  <a:pt x="133945" y="98226"/>
                </a:lnTo>
                <a:lnTo>
                  <a:pt x="107156" y="98226"/>
                </a:lnTo>
                <a:lnTo>
                  <a:pt x="98226" y="107156"/>
                </a:lnTo>
                <a:lnTo>
                  <a:pt x="80367" y="116086"/>
                </a:lnTo>
                <a:lnTo>
                  <a:pt x="80367" y="133945"/>
                </a:lnTo>
                <a:lnTo>
                  <a:pt x="80367" y="142875"/>
                </a:lnTo>
                <a:lnTo>
                  <a:pt x="89297" y="169664"/>
                </a:lnTo>
                <a:lnTo>
                  <a:pt x="98226" y="196453"/>
                </a:lnTo>
                <a:lnTo>
                  <a:pt x="116086" y="214312"/>
                </a:lnTo>
                <a:lnTo>
                  <a:pt x="125015" y="241101"/>
                </a:lnTo>
                <a:lnTo>
                  <a:pt x="142875" y="267890"/>
                </a:lnTo>
                <a:lnTo>
                  <a:pt x="142875" y="285750"/>
                </a:lnTo>
                <a:lnTo>
                  <a:pt x="151805" y="303609"/>
                </a:lnTo>
                <a:lnTo>
                  <a:pt x="142875" y="312539"/>
                </a:lnTo>
                <a:lnTo>
                  <a:pt x="133945" y="312539"/>
                </a:lnTo>
                <a:lnTo>
                  <a:pt x="116086" y="312539"/>
                </a:lnTo>
                <a:lnTo>
                  <a:pt x="98226" y="312539"/>
                </a:lnTo>
                <a:lnTo>
                  <a:pt x="71437" y="303609"/>
                </a:lnTo>
                <a:lnTo>
                  <a:pt x="53578" y="294679"/>
                </a:lnTo>
                <a:lnTo>
                  <a:pt x="26789" y="285750"/>
                </a:lnTo>
                <a:lnTo>
                  <a:pt x="0" y="267890"/>
                </a:lnTo>
                <a:lnTo>
                  <a:pt x="0" y="267890"/>
                </a:lnTo>
                <a:lnTo>
                  <a:pt x="0" y="26789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2955726" y="5000625"/>
            <a:ext cx="178595" cy="241103"/>
          </a:xfrm>
          <a:custGeom>
            <a:avLst/>
            <a:gdLst/>
            <a:ahLst/>
            <a:cxnLst/>
            <a:rect l="0" t="0" r="0" b="0"/>
            <a:pathLst>
              <a:path w="178595" h="241103">
                <a:moveTo>
                  <a:pt x="44649" y="116086"/>
                </a:moveTo>
                <a:lnTo>
                  <a:pt x="35719" y="116086"/>
                </a:lnTo>
                <a:lnTo>
                  <a:pt x="35719" y="116086"/>
                </a:lnTo>
                <a:lnTo>
                  <a:pt x="35719" y="125016"/>
                </a:lnTo>
                <a:lnTo>
                  <a:pt x="35719" y="142875"/>
                </a:lnTo>
                <a:lnTo>
                  <a:pt x="35719" y="151805"/>
                </a:lnTo>
                <a:lnTo>
                  <a:pt x="26789" y="169664"/>
                </a:lnTo>
                <a:lnTo>
                  <a:pt x="26789" y="187523"/>
                </a:lnTo>
                <a:lnTo>
                  <a:pt x="17860" y="196453"/>
                </a:lnTo>
                <a:lnTo>
                  <a:pt x="17860" y="214313"/>
                </a:lnTo>
                <a:lnTo>
                  <a:pt x="8930" y="223242"/>
                </a:lnTo>
                <a:lnTo>
                  <a:pt x="8930" y="223242"/>
                </a:lnTo>
                <a:lnTo>
                  <a:pt x="0" y="223242"/>
                </a:lnTo>
                <a:lnTo>
                  <a:pt x="0" y="223242"/>
                </a:lnTo>
                <a:lnTo>
                  <a:pt x="8930" y="214313"/>
                </a:lnTo>
                <a:lnTo>
                  <a:pt x="8930" y="196453"/>
                </a:lnTo>
                <a:lnTo>
                  <a:pt x="17860" y="178594"/>
                </a:lnTo>
                <a:lnTo>
                  <a:pt x="26789" y="151805"/>
                </a:lnTo>
                <a:lnTo>
                  <a:pt x="35719" y="125016"/>
                </a:lnTo>
                <a:lnTo>
                  <a:pt x="44649" y="98227"/>
                </a:lnTo>
                <a:lnTo>
                  <a:pt x="53578" y="71438"/>
                </a:lnTo>
                <a:lnTo>
                  <a:pt x="62508" y="44648"/>
                </a:lnTo>
                <a:lnTo>
                  <a:pt x="71438" y="26789"/>
                </a:lnTo>
                <a:lnTo>
                  <a:pt x="89297" y="8930"/>
                </a:lnTo>
                <a:lnTo>
                  <a:pt x="98227" y="0"/>
                </a:lnTo>
                <a:lnTo>
                  <a:pt x="107157" y="0"/>
                </a:lnTo>
                <a:lnTo>
                  <a:pt x="116086" y="0"/>
                </a:lnTo>
                <a:lnTo>
                  <a:pt x="125016" y="8930"/>
                </a:lnTo>
                <a:lnTo>
                  <a:pt x="133946" y="17859"/>
                </a:lnTo>
                <a:lnTo>
                  <a:pt x="142875" y="35719"/>
                </a:lnTo>
                <a:lnTo>
                  <a:pt x="142875" y="62508"/>
                </a:lnTo>
                <a:lnTo>
                  <a:pt x="151805" y="89297"/>
                </a:lnTo>
                <a:lnTo>
                  <a:pt x="160735" y="116086"/>
                </a:lnTo>
                <a:lnTo>
                  <a:pt x="169664" y="142875"/>
                </a:lnTo>
                <a:lnTo>
                  <a:pt x="169664" y="178594"/>
                </a:lnTo>
                <a:lnTo>
                  <a:pt x="178594" y="205383"/>
                </a:lnTo>
                <a:lnTo>
                  <a:pt x="178594" y="241102"/>
                </a:lnTo>
                <a:lnTo>
                  <a:pt x="178594" y="241102"/>
                </a:lnTo>
                <a:lnTo>
                  <a:pt x="178594" y="24110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3000375" y="5107781"/>
            <a:ext cx="160735" cy="71439"/>
          </a:xfrm>
          <a:custGeom>
            <a:avLst/>
            <a:gdLst/>
            <a:ahLst/>
            <a:cxnLst/>
            <a:rect l="0" t="0" r="0" b="0"/>
            <a:pathLst>
              <a:path w="160735" h="71439">
                <a:moveTo>
                  <a:pt x="0" y="0"/>
                </a:moveTo>
                <a:lnTo>
                  <a:pt x="0" y="0"/>
                </a:lnTo>
                <a:lnTo>
                  <a:pt x="0" y="0"/>
                </a:lnTo>
                <a:lnTo>
                  <a:pt x="8929" y="8930"/>
                </a:lnTo>
                <a:lnTo>
                  <a:pt x="26789" y="8930"/>
                </a:lnTo>
                <a:lnTo>
                  <a:pt x="44648" y="17860"/>
                </a:lnTo>
                <a:lnTo>
                  <a:pt x="71437" y="35719"/>
                </a:lnTo>
                <a:lnTo>
                  <a:pt x="98226" y="44649"/>
                </a:lnTo>
                <a:lnTo>
                  <a:pt x="125015" y="62508"/>
                </a:lnTo>
                <a:lnTo>
                  <a:pt x="142875" y="62508"/>
                </a:lnTo>
                <a:lnTo>
                  <a:pt x="160734" y="71438"/>
                </a:lnTo>
                <a:lnTo>
                  <a:pt x="160734" y="7143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3223617" y="5027414"/>
            <a:ext cx="26790" cy="250032"/>
          </a:xfrm>
          <a:custGeom>
            <a:avLst/>
            <a:gdLst/>
            <a:ahLst/>
            <a:cxnLst/>
            <a:rect l="0" t="0" r="0" b="0"/>
            <a:pathLst>
              <a:path w="26790" h="250032">
                <a:moveTo>
                  <a:pt x="0" y="0"/>
                </a:moveTo>
                <a:lnTo>
                  <a:pt x="0" y="0"/>
                </a:lnTo>
                <a:lnTo>
                  <a:pt x="0" y="0"/>
                </a:lnTo>
                <a:lnTo>
                  <a:pt x="0" y="0"/>
                </a:lnTo>
                <a:lnTo>
                  <a:pt x="0" y="8930"/>
                </a:lnTo>
                <a:lnTo>
                  <a:pt x="0" y="26789"/>
                </a:lnTo>
                <a:lnTo>
                  <a:pt x="8930" y="44649"/>
                </a:lnTo>
                <a:lnTo>
                  <a:pt x="8930" y="62508"/>
                </a:lnTo>
                <a:lnTo>
                  <a:pt x="17859" y="89297"/>
                </a:lnTo>
                <a:lnTo>
                  <a:pt x="17859" y="116086"/>
                </a:lnTo>
                <a:lnTo>
                  <a:pt x="26789" y="142875"/>
                </a:lnTo>
                <a:lnTo>
                  <a:pt x="26789" y="169664"/>
                </a:lnTo>
                <a:lnTo>
                  <a:pt x="17859" y="196453"/>
                </a:lnTo>
                <a:lnTo>
                  <a:pt x="17859" y="223242"/>
                </a:lnTo>
                <a:lnTo>
                  <a:pt x="17859" y="232172"/>
                </a:lnTo>
                <a:lnTo>
                  <a:pt x="8930" y="250031"/>
                </a:lnTo>
                <a:lnTo>
                  <a:pt x="8930" y="25003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3214687" y="5027414"/>
            <a:ext cx="214314" cy="276821"/>
          </a:xfrm>
          <a:custGeom>
            <a:avLst/>
            <a:gdLst/>
            <a:ahLst/>
            <a:cxnLst/>
            <a:rect l="0" t="0" r="0" b="0"/>
            <a:pathLst>
              <a:path w="214314" h="276821">
                <a:moveTo>
                  <a:pt x="8930" y="0"/>
                </a:moveTo>
                <a:lnTo>
                  <a:pt x="17860" y="0"/>
                </a:lnTo>
                <a:lnTo>
                  <a:pt x="17860" y="0"/>
                </a:lnTo>
                <a:lnTo>
                  <a:pt x="35719" y="0"/>
                </a:lnTo>
                <a:lnTo>
                  <a:pt x="53578" y="8930"/>
                </a:lnTo>
                <a:lnTo>
                  <a:pt x="80367" y="17859"/>
                </a:lnTo>
                <a:lnTo>
                  <a:pt x="107156" y="35719"/>
                </a:lnTo>
                <a:lnTo>
                  <a:pt x="133945" y="62508"/>
                </a:lnTo>
                <a:lnTo>
                  <a:pt x="160734" y="89297"/>
                </a:lnTo>
                <a:lnTo>
                  <a:pt x="178594" y="116086"/>
                </a:lnTo>
                <a:lnTo>
                  <a:pt x="196453" y="151805"/>
                </a:lnTo>
                <a:lnTo>
                  <a:pt x="205383" y="187524"/>
                </a:lnTo>
                <a:lnTo>
                  <a:pt x="214313" y="214313"/>
                </a:lnTo>
                <a:lnTo>
                  <a:pt x="205383" y="241102"/>
                </a:lnTo>
                <a:lnTo>
                  <a:pt x="196453" y="258961"/>
                </a:lnTo>
                <a:lnTo>
                  <a:pt x="178594" y="267891"/>
                </a:lnTo>
                <a:lnTo>
                  <a:pt x="160734" y="276820"/>
                </a:lnTo>
                <a:lnTo>
                  <a:pt x="133945" y="276820"/>
                </a:lnTo>
                <a:lnTo>
                  <a:pt x="107156" y="267891"/>
                </a:lnTo>
                <a:lnTo>
                  <a:pt x="80367" y="258961"/>
                </a:lnTo>
                <a:lnTo>
                  <a:pt x="53578" y="241102"/>
                </a:lnTo>
                <a:lnTo>
                  <a:pt x="35719" y="232172"/>
                </a:lnTo>
                <a:lnTo>
                  <a:pt x="17860" y="223242"/>
                </a:lnTo>
                <a:lnTo>
                  <a:pt x="8930" y="205383"/>
                </a:lnTo>
                <a:lnTo>
                  <a:pt x="0" y="196453"/>
                </a:lnTo>
                <a:lnTo>
                  <a:pt x="0" y="196453"/>
                </a:lnTo>
                <a:lnTo>
                  <a:pt x="0" y="19645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3821906" y="5009555"/>
            <a:ext cx="71438" cy="187524"/>
          </a:xfrm>
          <a:custGeom>
            <a:avLst/>
            <a:gdLst/>
            <a:ahLst/>
            <a:cxnLst/>
            <a:rect l="0" t="0" r="0" b="0"/>
            <a:pathLst>
              <a:path w="71438" h="187524">
                <a:moveTo>
                  <a:pt x="53578" y="0"/>
                </a:moveTo>
                <a:lnTo>
                  <a:pt x="53578" y="0"/>
                </a:lnTo>
                <a:lnTo>
                  <a:pt x="62508" y="0"/>
                </a:lnTo>
                <a:lnTo>
                  <a:pt x="62508" y="8929"/>
                </a:lnTo>
                <a:lnTo>
                  <a:pt x="71437" y="17859"/>
                </a:lnTo>
                <a:lnTo>
                  <a:pt x="71437" y="26789"/>
                </a:lnTo>
                <a:lnTo>
                  <a:pt x="71437" y="35718"/>
                </a:lnTo>
                <a:lnTo>
                  <a:pt x="71437" y="53578"/>
                </a:lnTo>
                <a:lnTo>
                  <a:pt x="62508" y="71437"/>
                </a:lnTo>
                <a:lnTo>
                  <a:pt x="53578" y="89297"/>
                </a:lnTo>
                <a:lnTo>
                  <a:pt x="44648" y="107156"/>
                </a:lnTo>
                <a:lnTo>
                  <a:pt x="35719" y="125015"/>
                </a:lnTo>
                <a:lnTo>
                  <a:pt x="26789" y="142875"/>
                </a:lnTo>
                <a:lnTo>
                  <a:pt x="17859" y="169664"/>
                </a:lnTo>
                <a:lnTo>
                  <a:pt x="8930" y="178593"/>
                </a:lnTo>
                <a:lnTo>
                  <a:pt x="0" y="187523"/>
                </a:lnTo>
                <a:lnTo>
                  <a:pt x="0" y="18752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3777257" y="4955977"/>
            <a:ext cx="258962" cy="258962"/>
          </a:xfrm>
          <a:custGeom>
            <a:avLst/>
            <a:gdLst/>
            <a:ahLst/>
            <a:cxnLst/>
            <a:rect l="0" t="0" r="0" b="0"/>
            <a:pathLst>
              <a:path w="258962" h="258962">
                <a:moveTo>
                  <a:pt x="0" y="35718"/>
                </a:moveTo>
                <a:lnTo>
                  <a:pt x="8930" y="26789"/>
                </a:lnTo>
                <a:lnTo>
                  <a:pt x="8930" y="26789"/>
                </a:lnTo>
                <a:lnTo>
                  <a:pt x="17860" y="17859"/>
                </a:lnTo>
                <a:lnTo>
                  <a:pt x="35719" y="8929"/>
                </a:lnTo>
                <a:lnTo>
                  <a:pt x="53579" y="0"/>
                </a:lnTo>
                <a:lnTo>
                  <a:pt x="71438" y="0"/>
                </a:lnTo>
                <a:lnTo>
                  <a:pt x="98227" y="8929"/>
                </a:lnTo>
                <a:lnTo>
                  <a:pt x="125016" y="17859"/>
                </a:lnTo>
                <a:lnTo>
                  <a:pt x="151805" y="26789"/>
                </a:lnTo>
                <a:lnTo>
                  <a:pt x="187524" y="44648"/>
                </a:lnTo>
                <a:lnTo>
                  <a:pt x="205383" y="53578"/>
                </a:lnTo>
                <a:lnTo>
                  <a:pt x="232172" y="71437"/>
                </a:lnTo>
                <a:lnTo>
                  <a:pt x="241102" y="89296"/>
                </a:lnTo>
                <a:lnTo>
                  <a:pt x="250032" y="107156"/>
                </a:lnTo>
                <a:lnTo>
                  <a:pt x="258961" y="125015"/>
                </a:lnTo>
                <a:lnTo>
                  <a:pt x="250032" y="142875"/>
                </a:lnTo>
                <a:lnTo>
                  <a:pt x="241102" y="160734"/>
                </a:lnTo>
                <a:lnTo>
                  <a:pt x="232172" y="169664"/>
                </a:lnTo>
                <a:lnTo>
                  <a:pt x="223243" y="187523"/>
                </a:lnTo>
                <a:lnTo>
                  <a:pt x="205383" y="205382"/>
                </a:lnTo>
                <a:lnTo>
                  <a:pt x="196454" y="214312"/>
                </a:lnTo>
                <a:lnTo>
                  <a:pt x="196454" y="232171"/>
                </a:lnTo>
                <a:lnTo>
                  <a:pt x="187524" y="241101"/>
                </a:lnTo>
                <a:lnTo>
                  <a:pt x="187524" y="250031"/>
                </a:lnTo>
                <a:lnTo>
                  <a:pt x="187524" y="258961"/>
                </a:lnTo>
                <a:lnTo>
                  <a:pt x="187524" y="25896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4116586" y="5063133"/>
            <a:ext cx="53579" cy="160735"/>
          </a:xfrm>
          <a:custGeom>
            <a:avLst/>
            <a:gdLst/>
            <a:ahLst/>
            <a:cxnLst/>
            <a:rect l="0" t="0" r="0" b="0"/>
            <a:pathLst>
              <a:path w="53579" h="160735">
                <a:moveTo>
                  <a:pt x="53578" y="0"/>
                </a:moveTo>
                <a:lnTo>
                  <a:pt x="44648" y="0"/>
                </a:lnTo>
                <a:lnTo>
                  <a:pt x="44648" y="8930"/>
                </a:lnTo>
                <a:lnTo>
                  <a:pt x="44648" y="8930"/>
                </a:lnTo>
                <a:lnTo>
                  <a:pt x="35718" y="17859"/>
                </a:lnTo>
                <a:lnTo>
                  <a:pt x="26789" y="35719"/>
                </a:lnTo>
                <a:lnTo>
                  <a:pt x="26789" y="44648"/>
                </a:lnTo>
                <a:lnTo>
                  <a:pt x="17859" y="62508"/>
                </a:lnTo>
                <a:lnTo>
                  <a:pt x="8929" y="80367"/>
                </a:lnTo>
                <a:lnTo>
                  <a:pt x="8929" y="107156"/>
                </a:lnTo>
                <a:lnTo>
                  <a:pt x="8929" y="133945"/>
                </a:lnTo>
                <a:lnTo>
                  <a:pt x="0" y="142875"/>
                </a:lnTo>
                <a:lnTo>
                  <a:pt x="0" y="160734"/>
                </a:lnTo>
                <a:lnTo>
                  <a:pt x="0" y="160734"/>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4027289" y="5152430"/>
            <a:ext cx="160735" cy="44649"/>
          </a:xfrm>
          <a:custGeom>
            <a:avLst/>
            <a:gdLst/>
            <a:ahLst/>
            <a:cxnLst/>
            <a:rect l="0" t="0" r="0" b="0"/>
            <a:pathLst>
              <a:path w="160735" h="44649">
                <a:moveTo>
                  <a:pt x="0" y="8929"/>
                </a:moveTo>
                <a:lnTo>
                  <a:pt x="0" y="0"/>
                </a:lnTo>
                <a:lnTo>
                  <a:pt x="8929" y="0"/>
                </a:lnTo>
                <a:lnTo>
                  <a:pt x="8929" y="0"/>
                </a:lnTo>
                <a:lnTo>
                  <a:pt x="26789" y="0"/>
                </a:lnTo>
                <a:lnTo>
                  <a:pt x="35718" y="0"/>
                </a:lnTo>
                <a:lnTo>
                  <a:pt x="53578" y="8929"/>
                </a:lnTo>
                <a:lnTo>
                  <a:pt x="80367" y="17859"/>
                </a:lnTo>
                <a:lnTo>
                  <a:pt x="107156" y="17859"/>
                </a:lnTo>
                <a:lnTo>
                  <a:pt x="133945" y="26789"/>
                </a:lnTo>
                <a:lnTo>
                  <a:pt x="151804" y="35718"/>
                </a:lnTo>
                <a:lnTo>
                  <a:pt x="160734" y="44648"/>
                </a:lnTo>
                <a:lnTo>
                  <a:pt x="160734" y="4464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4321968" y="5125641"/>
            <a:ext cx="17861" cy="151805"/>
          </a:xfrm>
          <a:custGeom>
            <a:avLst/>
            <a:gdLst/>
            <a:ahLst/>
            <a:cxnLst/>
            <a:rect l="0" t="0" r="0" b="0"/>
            <a:pathLst>
              <a:path w="17861" h="151805">
                <a:moveTo>
                  <a:pt x="17860" y="0"/>
                </a:moveTo>
                <a:lnTo>
                  <a:pt x="17860" y="0"/>
                </a:lnTo>
                <a:lnTo>
                  <a:pt x="17860" y="0"/>
                </a:lnTo>
                <a:lnTo>
                  <a:pt x="17860" y="8929"/>
                </a:lnTo>
                <a:lnTo>
                  <a:pt x="17860" y="17859"/>
                </a:lnTo>
                <a:lnTo>
                  <a:pt x="8930" y="35718"/>
                </a:lnTo>
                <a:lnTo>
                  <a:pt x="8930" y="53578"/>
                </a:lnTo>
                <a:lnTo>
                  <a:pt x="8930" y="71437"/>
                </a:lnTo>
                <a:lnTo>
                  <a:pt x="0" y="98226"/>
                </a:lnTo>
                <a:lnTo>
                  <a:pt x="0" y="116086"/>
                </a:lnTo>
                <a:lnTo>
                  <a:pt x="0" y="133945"/>
                </a:lnTo>
                <a:lnTo>
                  <a:pt x="0" y="151804"/>
                </a:lnTo>
                <a:lnTo>
                  <a:pt x="0" y="151804"/>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4214812" y="5241727"/>
            <a:ext cx="133946" cy="8930"/>
          </a:xfrm>
          <a:custGeom>
            <a:avLst/>
            <a:gdLst/>
            <a:ahLst/>
            <a:cxnLst/>
            <a:rect l="0" t="0" r="0" b="0"/>
            <a:pathLst>
              <a:path w="133946" h="8930">
                <a:moveTo>
                  <a:pt x="0" y="8929"/>
                </a:moveTo>
                <a:lnTo>
                  <a:pt x="0" y="8929"/>
                </a:lnTo>
                <a:lnTo>
                  <a:pt x="8930" y="8929"/>
                </a:lnTo>
                <a:lnTo>
                  <a:pt x="17859" y="0"/>
                </a:lnTo>
                <a:lnTo>
                  <a:pt x="35719" y="0"/>
                </a:lnTo>
                <a:lnTo>
                  <a:pt x="62508" y="0"/>
                </a:lnTo>
                <a:lnTo>
                  <a:pt x="80367" y="0"/>
                </a:lnTo>
                <a:lnTo>
                  <a:pt x="107156" y="8929"/>
                </a:lnTo>
                <a:lnTo>
                  <a:pt x="133945" y="8929"/>
                </a:lnTo>
                <a:lnTo>
                  <a:pt x="133945" y="8929"/>
                </a:lnTo>
                <a:lnTo>
                  <a:pt x="133945" y="892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4295179" y="5036344"/>
            <a:ext cx="187525" cy="232173"/>
          </a:xfrm>
          <a:custGeom>
            <a:avLst/>
            <a:gdLst/>
            <a:ahLst/>
            <a:cxnLst/>
            <a:rect l="0" t="0" r="0" b="0"/>
            <a:pathLst>
              <a:path w="187525" h="232173">
                <a:moveTo>
                  <a:pt x="0" y="8929"/>
                </a:moveTo>
                <a:lnTo>
                  <a:pt x="0" y="8929"/>
                </a:lnTo>
                <a:lnTo>
                  <a:pt x="0" y="8929"/>
                </a:lnTo>
                <a:lnTo>
                  <a:pt x="0" y="0"/>
                </a:lnTo>
                <a:lnTo>
                  <a:pt x="0" y="0"/>
                </a:lnTo>
                <a:lnTo>
                  <a:pt x="8930" y="0"/>
                </a:lnTo>
                <a:lnTo>
                  <a:pt x="26789" y="0"/>
                </a:lnTo>
                <a:lnTo>
                  <a:pt x="44649" y="0"/>
                </a:lnTo>
                <a:lnTo>
                  <a:pt x="62508" y="8929"/>
                </a:lnTo>
                <a:lnTo>
                  <a:pt x="89297" y="26789"/>
                </a:lnTo>
                <a:lnTo>
                  <a:pt x="116086" y="35719"/>
                </a:lnTo>
                <a:lnTo>
                  <a:pt x="142875" y="53578"/>
                </a:lnTo>
                <a:lnTo>
                  <a:pt x="160735" y="71437"/>
                </a:lnTo>
                <a:lnTo>
                  <a:pt x="178594" y="80367"/>
                </a:lnTo>
                <a:lnTo>
                  <a:pt x="187524" y="98226"/>
                </a:lnTo>
                <a:lnTo>
                  <a:pt x="187524" y="116086"/>
                </a:lnTo>
                <a:lnTo>
                  <a:pt x="187524" y="133945"/>
                </a:lnTo>
                <a:lnTo>
                  <a:pt x="178594" y="142875"/>
                </a:lnTo>
                <a:lnTo>
                  <a:pt x="169664" y="160734"/>
                </a:lnTo>
                <a:lnTo>
                  <a:pt x="160735" y="169664"/>
                </a:lnTo>
                <a:lnTo>
                  <a:pt x="151805" y="187523"/>
                </a:lnTo>
                <a:lnTo>
                  <a:pt x="133946" y="196453"/>
                </a:lnTo>
                <a:lnTo>
                  <a:pt x="125016" y="205383"/>
                </a:lnTo>
                <a:lnTo>
                  <a:pt x="125016" y="214312"/>
                </a:lnTo>
                <a:lnTo>
                  <a:pt x="116086" y="223242"/>
                </a:lnTo>
                <a:lnTo>
                  <a:pt x="116086" y="232172"/>
                </a:lnTo>
                <a:lnTo>
                  <a:pt x="116086" y="232172"/>
                </a:lnTo>
                <a:lnTo>
                  <a:pt x="116086" y="232172"/>
                </a:lnTo>
                <a:lnTo>
                  <a:pt x="116086" y="23217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4446984" y="5116711"/>
            <a:ext cx="169665" cy="151806"/>
          </a:xfrm>
          <a:custGeom>
            <a:avLst/>
            <a:gdLst/>
            <a:ahLst/>
            <a:cxnLst/>
            <a:rect l="0" t="0" r="0" b="0"/>
            <a:pathLst>
              <a:path w="169665" h="151806">
                <a:moveTo>
                  <a:pt x="0" y="8930"/>
                </a:moveTo>
                <a:lnTo>
                  <a:pt x="0" y="8930"/>
                </a:lnTo>
                <a:lnTo>
                  <a:pt x="0" y="0"/>
                </a:lnTo>
                <a:lnTo>
                  <a:pt x="8930" y="0"/>
                </a:lnTo>
                <a:lnTo>
                  <a:pt x="17859" y="8930"/>
                </a:lnTo>
                <a:lnTo>
                  <a:pt x="26789" y="17859"/>
                </a:lnTo>
                <a:lnTo>
                  <a:pt x="44648" y="26789"/>
                </a:lnTo>
                <a:lnTo>
                  <a:pt x="62508" y="44648"/>
                </a:lnTo>
                <a:lnTo>
                  <a:pt x="80367" y="62508"/>
                </a:lnTo>
                <a:lnTo>
                  <a:pt x="107156" y="89297"/>
                </a:lnTo>
                <a:lnTo>
                  <a:pt x="125016" y="107156"/>
                </a:lnTo>
                <a:lnTo>
                  <a:pt x="151805" y="125016"/>
                </a:lnTo>
                <a:lnTo>
                  <a:pt x="160734" y="142875"/>
                </a:lnTo>
                <a:lnTo>
                  <a:pt x="169664" y="151805"/>
                </a:lnTo>
                <a:lnTo>
                  <a:pt x="169664" y="15180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4634507" y="5045273"/>
            <a:ext cx="35720" cy="223244"/>
          </a:xfrm>
          <a:custGeom>
            <a:avLst/>
            <a:gdLst/>
            <a:ahLst/>
            <a:cxnLst/>
            <a:rect l="0" t="0" r="0" b="0"/>
            <a:pathLst>
              <a:path w="35720" h="223244">
                <a:moveTo>
                  <a:pt x="35719" y="8930"/>
                </a:moveTo>
                <a:lnTo>
                  <a:pt x="35719" y="8930"/>
                </a:lnTo>
                <a:lnTo>
                  <a:pt x="35719" y="0"/>
                </a:lnTo>
                <a:lnTo>
                  <a:pt x="26789" y="0"/>
                </a:lnTo>
                <a:lnTo>
                  <a:pt x="26789" y="8930"/>
                </a:lnTo>
                <a:lnTo>
                  <a:pt x="17860" y="8930"/>
                </a:lnTo>
                <a:lnTo>
                  <a:pt x="17860" y="26790"/>
                </a:lnTo>
                <a:lnTo>
                  <a:pt x="17860" y="44649"/>
                </a:lnTo>
                <a:lnTo>
                  <a:pt x="8930" y="62508"/>
                </a:lnTo>
                <a:lnTo>
                  <a:pt x="8930" y="89297"/>
                </a:lnTo>
                <a:lnTo>
                  <a:pt x="8930" y="116086"/>
                </a:lnTo>
                <a:lnTo>
                  <a:pt x="8930" y="142875"/>
                </a:lnTo>
                <a:lnTo>
                  <a:pt x="0" y="169665"/>
                </a:lnTo>
                <a:lnTo>
                  <a:pt x="0" y="196454"/>
                </a:lnTo>
                <a:lnTo>
                  <a:pt x="0" y="205383"/>
                </a:lnTo>
                <a:lnTo>
                  <a:pt x="0" y="223243"/>
                </a:lnTo>
                <a:lnTo>
                  <a:pt x="0" y="22324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4697015" y="5036344"/>
            <a:ext cx="169665" cy="241102"/>
          </a:xfrm>
          <a:custGeom>
            <a:avLst/>
            <a:gdLst/>
            <a:ahLst/>
            <a:cxnLst/>
            <a:rect l="0" t="0" r="0" b="0"/>
            <a:pathLst>
              <a:path w="169665" h="241102">
                <a:moveTo>
                  <a:pt x="98227" y="71437"/>
                </a:moveTo>
                <a:lnTo>
                  <a:pt x="98227" y="62508"/>
                </a:lnTo>
                <a:lnTo>
                  <a:pt x="98227" y="62508"/>
                </a:lnTo>
                <a:lnTo>
                  <a:pt x="107156" y="53578"/>
                </a:lnTo>
                <a:lnTo>
                  <a:pt x="116086" y="53578"/>
                </a:lnTo>
                <a:lnTo>
                  <a:pt x="116086" y="44648"/>
                </a:lnTo>
                <a:lnTo>
                  <a:pt x="125016" y="35719"/>
                </a:lnTo>
                <a:lnTo>
                  <a:pt x="125016" y="26789"/>
                </a:lnTo>
                <a:lnTo>
                  <a:pt x="125016" y="17859"/>
                </a:lnTo>
                <a:lnTo>
                  <a:pt x="116086" y="8929"/>
                </a:lnTo>
                <a:lnTo>
                  <a:pt x="116086" y="8929"/>
                </a:lnTo>
                <a:lnTo>
                  <a:pt x="107156" y="0"/>
                </a:lnTo>
                <a:lnTo>
                  <a:pt x="89297" y="0"/>
                </a:lnTo>
                <a:lnTo>
                  <a:pt x="80367" y="0"/>
                </a:lnTo>
                <a:lnTo>
                  <a:pt x="71438" y="0"/>
                </a:lnTo>
                <a:lnTo>
                  <a:pt x="53578" y="0"/>
                </a:lnTo>
                <a:lnTo>
                  <a:pt x="44649" y="8929"/>
                </a:lnTo>
                <a:lnTo>
                  <a:pt x="26789" y="17859"/>
                </a:lnTo>
                <a:lnTo>
                  <a:pt x="17860" y="35719"/>
                </a:lnTo>
                <a:lnTo>
                  <a:pt x="8930" y="53578"/>
                </a:lnTo>
                <a:lnTo>
                  <a:pt x="0" y="71437"/>
                </a:lnTo>
                <a:lnTo>
                  <a:pt x="0" y="98226"/>
                </a:lnTo>
                <a:lnTo>
                  <a:pt x="0" y="116086"/>
                </a:lnTo>
                <a:lnTo>
                  <a:pt x="0" y="142875"/>
                </a:lnTo>
                <a:lnTo>
                  <a:pt x="8930" y="160734"/>
                </a:lnTo>
                <a:lnTo>
                  <a:pt x="17860" y="178594"/>
                </a:lnTo>
                <a:lnTo>
                  <a:pt x="35719" y="196453"/>
                </a:lnTo>
                <a:lnTo>
                  <a:pt x="53578" y="214312"/>
                </a:lnTo>
                <a:lnTo>
                  <a:pt x="71438" y="223242"/>
                </a:lnTo>
                <a:lnTo>
                  <a:pt x="89297" y="232172"/>
                </a:lnTo>
                <a:lnTo>
                  <a:pt x="107156" y="241101"/>
                </a:lnTo>
                <a:lnTo>
                  <a:pt x="116086" y="241101"/>
                </a:lnTo>
                <a:lnTo>
                  <a:pt x="133946" y="241101"/>
                </a:lnTo>
                <a:lnTo>
                  <a:pt x="142875" y="232172"/>
                </a:lnTo>
                <a:lnTo>
                  <a:pt x="151805" y="223242"/>
                </a:lnTo>
                <a:lnTo>
                  <a:pt x="160735" y="223242"/>
                </a:lnTo>
                <a:lnTo>
                  <a:pt x="169664" y="214312"/>
                </a:lnTo>
                <a:lnTo>
                  <a:pt x="169664" y="21431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4804171" y="5152430"/>
            <a:ext cx="80369" cy="44649"/>
          </a:xfrm>
          <a:custGeom>
            <a:avLst/>
            <a:gdLst/>
            <a:ahLst/>
            <a:cxnLst/>
            <a:rect l="0" t="0" r="0" b="0"/>
            <a:pathLst>
              <a:path w="80369" h="44649">
                <a:moveTo>
                  <a:pt x="0" y="0"/>
                </a:moveTo>
                <a:lnTo>
                  <a:pt x="0" y="0"/>
                </a:lnTo>
                <a:lnTo>
                  <a:pt x="0" y="8929"/>
                </a:lnTo>
                <a:lnTo>
                  <a:pt x="0" y="8929"/>
                </a:lnTo>
                <a:lnTo>
                  <a:pt x="8930" y="17859"/>
                </a:lnTo>
                <a:lnTo>
                  <a:pt x="17860" y="26789"/>
                </a:lnTo>
                <a:lnTo>
                  <a:pt x="35719" y="35718"/>
                </a:lnTo>
                <a:lnTo>
                  <a:pt x="53579" y="44648"/>
                </a:lnTo>
                <a:lnTo>
                  <a:pt x="71438" y="44648"/>
                </a:lnTo>
                <a:lnTo>
                  <a:pt x="80368" y="44648"/>
                </a:lnTo>
                <a:lnTo>
                  <a:pt x="80368" y="44648"/>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4955977" y="5000625"/>
            <a:ext cx="89297" cy="214314"/>
          </a:xfrm>
          <a:custGeom>
            <a:avLst/>
            <a:gdLst/>
            <a:ahLst/>
            <a:cxnLst/>
            <a:rect l="0" t="0" r="0" b="0"/>
            <a:pathLst>
              <a:path w="89297" h="214314">
                <a:moveTo>
                  <a:pt x="89296" y="8930"/>
                </a:moveTo>
                <a:lnTo>
                  <a:pt x="80367" y="8930"/>
                </a:lnTo>
                <a:lnTo>
                  <a:pt x="80367" y="8930"/>
                </a:lnTo>
                <a:lnTo>
                  <a:pt x="71437" y="0"/>
                </a:lnTo>
                <a:lnTo>
                  <a:pt x="62507" y="0"/>
                </a:lnTo>
                <a:lnTo>
                  <a:pt x="62507" y="0"/>
                </a:lnTo>
                <a:lnTo>
                  <a:pt x="53578" y="0"/>
                </a:lnTo>
                <a:lnTo>
                  <a:pt x="44648" y="8930"/>
                </a:lnTo>
                <a:lnTo>
                  <a:pt x="44648" y="8930"/>
                </a:lnTo>
                <a:lnTo>
                  <a:pt x="44648" y="26789"/>
                </a:lnTo>
                <a:lnTo>
                  <a:pt x="44648" y="44648"/>
                </a:lnTo>
                <a:lnTo>
                  <a:pt x="44648" y="62508"/>
                </a:lnTo>
                <a:lnTo>
                  <a:pt x="53578" y="89297"/>
                </a:lnTo>
                <a:lnTo>
                  <a:pt x="62507" y="116086"/>
                </a:lnTo>
                <a:lnTo>
                  <a:pt x="80367" y="133945"/>
                </a:lnTo>
                <a:lnTo>
                  <a:pt x="89296" y="160734"/>
                </a:lnTo>
                <a:lnTo>
                  <a:pt x="89296" y="178594"/>
                </a:lnTo>
                <a:lnTo>
                  <a:pt x="89296" y="196453"/>
                </a:lnTo>
                <a:lnTo>
                  <a:pt x="89296" y="205383"/>
                </a:lnTo>
                <a:lnTo>
                  <a:pt x="80367" y="205383"/>
                </a:lnTo>
                <a:lnTo>
                  <a:pt x="71437" y="214313"/>
                </a:lnTo>
                <a:lnTo>
                  <a:pt x="53578" y="214313"/>
                </a:lnTo>
                <a:lnTo>
                  <a:pt x="44648" y="214313"/>
                </a:lnTo>
                <a:lnTo>
                  <a:pt x="26789" y="205383"/>
                </a:lnTo>
                <a:lnTo>
                  <a:pt x="17859" y="205383"/>
                </a:lnTo>
                <a:lnTo>
                  <a:pt x="8929" y="205383"/>
                </a:lnTo>
                <a:lnTo>
                  <a:pt x="0" y="205383"/>
                </a:lnTo>
                <a:lnTo>
                  <a:pt x="0" y="205383"/>
                </a:lnTo>
                <a:lnTo>
                  <a:pt x="0" y="205383"/>
                </a:lnTo>
                <a:lnTo>
                  <a:pt x="0" y="20538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5331023" y="4902398"/>
            <a:ext cx="71439" cy="116087"/>
          </a:xfrm>
          <a:custGeom>
            <a:avLst/>
            <a:gdLst/>
            <a:ahLst/>
            <a:cxnLst/>
            <a:rect l="0" t="0" r="0" b="0"/>
            <a:pathLst>
              <a:path w="71439" h="116087">
                <a:moveTo>
                  <a:pt x="0" y="0"/>
                </a:moveTo>
                <a:lnTo>
                  <a:pt x="0" y="0"/>
                </a:lnTo>
                <a:lnTo>
                  <a:pt x="0" y="0"/>
                </a:lnTo>
                <a:lnTo>
                  <a:pt x="0" y="0"/>
                </a:lnTo>
                <a:lnTo>
                  <a:pt x="0" y="8930"/>
                </a:lnTo>
                <a:lnTo>
                  <a:pt x="0" y="8930"/>
                </a:lnTo>
                <a:lnTo>
                  <a:pt x="8930" y="17860"/>
                </a:lnTo>
                <a:lnTo>
                  <a:pt x="8930" y="26790"/>
                </a:lnTo>
                <a:lnTo>
                  <a:pt x="17860" y="35719"/>
                </a:lnTo>
                <a:lnTo>
                  <a:pt x="26790" y="53579"/>
                </a:lnTo>
                <a:lnTo>
                  <a:pt x="35719" y="62508"/>
                </a:lnTo>
                <a:lnTo>
                  <a:pt x="44649" y="80368"/>
                </a:lnTo>
                <a:lnTo>
                  <a:pt x="53579" y="89297"/>
                </a:lnTo>
                <a:lnTo>
                  <a:pt x="62508" y="107157"/>
                </a:lnTo>
                <a:lnTo>
                  <a:pt x="71438" y="116086"/>
                </a:lnTo>
                <a:lnTo>
                  <a:pt x="71438" y="116086"/>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482828" y="4964906"/>
            <a:ext cx="35720" cy="276822"/>
          </a:xfrm>
          <a:custGeom>
            <a:avLst/>
            <a:gdLst/>
            <a:ahLst/>
            <a:cxnLst/>
            <a:rect l="0" t="0" r="0" b="0"/>
            <a:pathLst>
              <a:path w="35720" h="276822">
                <a:moveTo>
                  <a:pt x="26789" y="0"/>
                </a:moveTo>
                <a:lnTo>
                  <a:pt x="26789" y="0"/>
                </a:lnTo>
                <a:lnTo>
                  <a:pt x="35719" y="8930"/>
                </a:lnTo>
                <a:lnTo>
                  <a:pt x="35719" y="17860"/>
                </a:lnTo>
                <a:lnTo>
                  <a:pt x="35719" y="26789"/>
                </a:lnTo>
                <a:lnTo>
                  <a:pt x="35719" y="44649"/>
                </a:lnTo>
                <a:lnTo>
                  <a:pt x="35719" y="71438"/>
                </a:lnTo>
                <a:lnTo>
                  <a:pt x="35719" y="89297"/>
                </a:lnTo>
                <a:lnTo>
                  <a:pt x="35719" y="116086"/>
                </a:lnTo>
                <a:lnTo>
                  <a:pt x="26789" y="151805"/>
                </a:lnTo>
                <a:lnTo>
                  <a:pt x="26789" y="178594"/>
                </a:lnTo>
                <a:lnTo>
                  <a:pt x="17860" y="205383"/>
                </a:lnTo>
                <a:lnTo>
                  <a:pt x="17860" y="232172"/>
                </a:lnTo>
                <a:lnTo>
                  <a:pt x="8930" y="250032"/>
                </a:lnTo>
                <a:lnTo>
                  <a:pt x="0" y="276821"/>
                </a:lnTo>
                <a:lnTo>
                  <a:pt x="0" y="276821"/>
                </a:lnTo>
                <a:lnTo>
                  <a:pt x="0" y="276821"/>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5473898" y="4947047"/>
            <a:ext cx="178595" cy="241102"/>
          </a:xfrm>
          <a:custGeom>
            <a:avLst/>
            <a:gdLst/>
            <a:ahLst/>
            <a:cxnLst/>
            <a:rect l="0" t="0" r="0" b="0"/>
            <a:pathLst>
              <a:path w="178595" h="241102">
                <a:moveTo>
                  <a:pt x="35719" y="26789"/>
                </a:moveTo>
                <a:lnTo>
                  <a:pt x="35719" y="17859"/>
                </a:lnTo>
                <a:lnTo>
                  <a:pt x="44649" y="17859"/>
                </a:lnTo>
                <a:lnTo>
                  <a:pt x="44649" y="8930"/>
                </a:lnTo>
                <a:lnTo>
                  <a:pt x="44649" y="8930"/>
                </a:lnTo>
                <a:lnTo>
                  <a:pt x="53579" y="0"/>
                </a:lnTo>
                <a:lnTo>
                  <a:pt x="62508" y="8930"/>
                </a:lnTo>
                <a:lnTo>
                  <a:pt x="80368" y="8930"/>
                </a:lnTo>
                <a:lnTo>
                  <a:pt x="107156" y="17859"/>
                </a:lnTo>
                <a:lnTo>
                  <a:pt x="125016" y="26789"/>
                </a:lnTo>
                <a:lnTo>
                  <a:pt x="142875" y="35719"/>
                </a:lnTo>
                <a:lnTo>
                  <a:pt x="160734" y="44648"/>
                </a:lnTo>
                <a:lnTo>
                  <a:pt x="169664" y="53578"/>
                </a:lnTo>
                <a:lnTo>
                  <a:pt x="178594" y="62508"/>
                </a:lnTo>
                <a:lnTo>
                  <a:pt x="178594" y="71437"/>
                </a:lnTo>
                <a:lnTo>
                  <a:pt x="169664" y="71437"/>
                </a:lnTo>
                <a:lnTo>
                  <a:pt x="151805" y="80367"/>
                </a:lnTo>
                <a:lnTo>
                  <a:pt x="133945" y="89297"/>
                </a:lnTo>
                <a:lnTo>
                  <a:pt x="125016" y="89297"/>
                </a:lnTo>
                <a:lnTo>
                  <a:pt x="107156" y="89297"/>
                </a:lnTo>
                <a:lnTo>
                  <a:pt x="98227" y="98226"/>
                </a:lnTo>
                <a:lnTo>
                  <a:pt x="89297" y="107156"/>
                </a:lnTo>
                <a:lnTo>
                  <a:pt x="89297" y="125016"/>
                </a:lnTo>
                <a:lnTo>
                  <a:pt x="98227" y="133945"/>
                </a:lnTo>
                <a:lnTo>
                  <a:pt x="107156" y="151805"/>
                </a:lnTo>
                <a:lnTo>
                  <a:pt x="116086" y="169664"/>
                </a:lnTo>
                <a:lnTo>
                  <a:pt x="125016" y="187523"/>
                </a:lnTo>
                <a:lnTo>
                  <a:pt x="133945" y="205383"/>
                </a:lnTo>
                <a:lnTo>
                  <a:pt x="142875" y="214312"/>
                </a:lnTo>
                <a:lnTo>
                  <a:pt x="142875" y="232172"/>
                </a:lnTo>
                <a:lnTo>
                  <a:pt x="133945" y="241101"/>
                </a:lnTo>
                <a:lnTo>
                  <a:pt x="125016" y="241101"/>
                </a:lnTo>
                <a:lnTo>
                  <a:pt x="98227" y="241101"/>
                </a:lnTo>
                <a:lnTo>
                  <a:pt x="80368" y="241101"/>
                </a:lnTo>
                <a:lnTo>
                  <a:pt x="53579" y="232172"/>
                </a:lnTo>
                <a:lnTo>
                  <a:pt x="35719" y="232172"/>
                </a:lnTo>
                <a:lnTo>
                  <a:pt x="17860" y="223242"/>
                </a:lnTo>
                <a:lnTo>
                  <a:pt x="0" y="223242"/>
                </a:lnTo>
                <a:lnTo>
                  <a:pt x="0" y="223242"/>
                </a:lnTo>
                <a:lnTo>
                  <a:pt x="0" y="22324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5670351" y="5036344"/>
            <a:ext cx="89298" cy="205384"/>
          </a:xfrm>
          <a:custGeom>
            <a:avLst/>
            <a:gdLst/>
            <a:ahLst/>
            <a:cxnLst/>
            <a:rect l="0" t="0" r="0" b="0"/>
            <a:pathLst>
              <a:path w="89298" h="205384">
                <a:moveTo>
                  <a:pt x="35719" y="35719"/>
                </a:moveTo>
                <a:lnTo>
                  <a:pt x="35719" y="35719"/>
                </a:lnTo>
                <a:lnTo>
                  <a:pt x="26789" y="35719"/>
                </a:lnTo>
                <a:lnTo>
                  <a:pt x="26789" y="35719"/>
                </a:lnTo>
                <a:lnTo>
                  <a:pt x="17860" y="44648"/>
                </a:lnTo>
                <a:lnTo>
                  <a:pt x="17860" y="53578"/>
                </a:lnTo>
                <a:lnTo>
                  <a:pt x="8930" y="62508"/>
                </a:lnTo>
                <a:lnTo>
                  <a:pt x="8930" y="80367"/>
                </a:lnTo>
                <a:lnTo>
                  <a:pt x="0" y="98226"/>
                </a:lnTo>
                <a:lnTo>
                  <a:pt x="0" y="116086"/>
                </a:lnTo>
                <a:lnTo>
                  <a:pt x="0" y="133945"/>
                </a:lnTo>
                <a:lnTo>
                  <a:pt x="0" y="151804"/>
                </a:lnTo>
                <a:lnTo>
                  <a:pt x="0" y="169664"/>
                </a:lnTo>
                <a:lnTo>
                  <a:pt x="8930" y="187523"/>
                </a:lnTo>
                <a:lnTo>
                  <a:pt x="17860" y="196453"/>
                </a:lnTo>
                <a:lnTo>
                  <a:pt x="26789" y="205383"/>
                </a:lnTo>
                <a:lnTo>
                  <a:pt x="35719" y="205383"/>
                </a:lnTo>
                <a:lnTo>
                  <a:pt x="53578" y="196453"/>
                </a:lnTo>
                <a:lnTo>
                  <a:pt x="62508" y="178594"/>
                </a:lnTo>
                <a:lnTo>
                  <a:pt x="71438" y="160734"/>
                </a:lnTo>
                <a:lnTo>
                  <a:pt x="80367" y="142875"/>
                </a:lnTo>
                <a:lnTo>
                  <a:pt x="89297" y="125015"/>
                </a:lnTo>
                <a:lnTo>
                  <a:pt x="89297" y="98226"/>
                </a:lnTo>
                <a:lnTo>
                  <a:pt x="89297" y="80367"/>
                </a:lnTo>
                <a:lnTo>
                  <a:pt x="89297" y="53578"/>
                </a:lnTo>
                <a:lnTo>
                  <a:pt x="80367" y="44648"/>
                </a:lnTo>
                <a:lnTo>
                  <a:pt x="71438" y="26789"/>
                </a:lnTo>
                <a:lnTo>
                  <a:pt x="62508" y="17859"/>
                </a:lnTo>
                <a:lnTo>
                  <a:pt x="53578" y="8929"/>
                </a:lnTo>
                <a:lnTo>
                  <a:pt x="44649" y="0"/>
                </a:lnTo>
                <a:lnTo>
                  <a:pt x="44649" y="0"/>
                </a:lnTo>
                <a:lnTo>
                  <a:pt x="44649"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5786437" y="5027414"/>
            <a:ext cx="98228" cy="187525"/>
          </a:xfrm>
          <a:custGeom>
            <a:avLst/>
            <a:gdLst/>
            <a:ahLst/>
            <a:cxnLst/>
            <a:rect l="0" t="0" r="0" b="0"/>
            <a:pathLst>
              <a:path w="98228" h="187525">
                <a:moveTo>
                  <a:pt x="35719" y="0"/>
                </a:moveTo>
                <a:lnTo>
                  <a:pt x="35719" y="0"/>
                </a:lnTo>
                <a:lnTo>
                  <a:pt x="35719" y="8930"/>
                </a:lnTo>
                <a:lnTo>
                  <a:pt x="26789" y="8930"/>
                </a:lnTo>
                <a:lnTo>
                  <a:pt x="26789" y="17859"/>
                </a:lnTo>
                <a:lnTo>
                  <a:pt x="17859" y="26789"/>
                </a:lnTo>
                <a:lnTo>
                  <a:pt x="8930" y="44649"/>
                </a:lnTo>
                <a:lnTo>
                  <a:pt x="8930" y="62508"/>
                </a:lnTo>
                <a:lnTo>
                  <a:pt x="0" y="80367"/>
                </a:lnTo>
                <a:lnTo>
                  <a:pt x="0" y="98227"/>
                </a:lnTo>
                <a:lnTo>
                  <a:pt x="0" y="125016"/>
                </a:lnTo>
                <a:lnTo>
                  <a:pt x="0" y="142875"/>
                </a:lnTo>
                <a:lnTo>
                  <a:pt x="8930" y="160734"/>
                </a:lnTo>
                <a:lnTo>
                  <a:pt x="17859" y="178594"/>
                </a:lnTo>
                <a:lnTo>
                  <a:pt x="17859" y="187524"/>
                </a:lnTo>
                <a:lnTo>
                  <a:pt x="35719" y="187524"/>
                </a:lnTo>
                <a:lnTo>
                  <a:pt x="44649" y="187524"/>
                </a:lnTo>
                <a:lnTo>
                  <a:pt x="53578" y="178594"/>
                </a:lnTo>
                <a:lnTo>
                  <a:pt x="62508" y="169664"/>
                </a:lnTo>
                <a:lnTo>
                  <a:pt x="71438" y="151805"/>
                </a:lnTo>
                <a:lnTo>
                  <a:pt x="89297" y="133945"/>
                </a:lnTo>
                <a:lnTo>
                  <a:pt x="89297" y="116086"/>
                </a:lnTo>
                <a:lnTo>
                  <a:pt x="98227" y="98227"/>
                </a:lnTo>
                <a:lnTo>
                  <a:pt x="98227" y="80367"/>
                </a:lnTo>
                <a:lnTo>
                  <a:pt x="98227" y="62508"/>
                </a:lnTo>
                <a:lnTo>
                  <a:pt x="89297" y="44649"/>
                </a:lnTo>
                <a:lnTo>
                  <a:pt x="89297" y="26789"/>
                </a:lnTo>
                <a:lnTo>
                  <a:pt x="89297" y="26789"/>
                </a:lnTo>
                <a:lnTo>
                  <a:pt x="89297" y="2678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6000750" y="5009555"/>
            <a:ext cx="35719" cy="169665"/>
          </a:xfrm>
          <a:custGeom>
            <a:avLst/>
            <a:gdLst/>
            <a:ahLst/>
            <a:cxnLst/>
            <a:rect l="0" t="0" r="0" b="0"/>
            <a:pathLst>
              <a:path w="35719" h="169665">
                <a:moveTo>
                  <a:pt x="17859" y="0"/>
                </a:moveTo>
                <a:lnTo>
                  <a:pt x="17859" y="0"/>
                </a:lnTo>
                <a:lnTo>
                  <a:pt x="17859" y="8929"/>
                </a:lnTo>
                <a:lnTo>
                  <a:pt x="26789" y="8929"/>
                </a:lnTo>
                <a:lnTo>
                  <a:pt x="35718" y="17859"/>
                </a:lnTo>
                <a:lnTo>
                  <a:pt x="35718" y="26789"/>
                </a:lnTo>
                <a:lnTo>
                  <a:pt x="35718" y="35718"/>
                </a:lnTo>
                <a:lnTo>
                  <a:pt x="35718" y="53578"/>
                </a:lnTo>
                <a:lnTo>
                  <a:pt x="35718" y="71437"/>
                </a:lnTo>
                <a:lnTo>
                  <a:pt x="35718" y="89297"/>
                </a:lnTo>
                <a:lnTo>
                  <a:pt x="26789" y="107156"/>
                </a:lnTo>
                <a:lnTo>
                  <a:pt x="17859" y="133945"/>
                </a:lnTo>
                <a:lnTo>
                  <a:pt x="8929" y="151804"/>
                </a:lnTo>
                <a:lnTo>
                  <a:pt x="0" y="160734"/>
                </a:lnTo>
                <a:lnTo>
                  <a:pt x="0" y="169664"/>
                </a:lnTo>
                <a:lnTo>
                  <a:pt x="0" y="169664"/>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5947171" y="4973836"/>
            <a:ext cx="169666" cy="71438"/>
          </a:xfrm>
          <a:custGeom>
            <a:avLst/>
            <a:gdLst/>
            <a:ahLst/>
            <a:cxnLst/>
            <a:rect l="0" t="0" r="0" b="0"/>
            <a:pathLst>
              <a:path w="169666" h="71438">
                <a:moveTo>
                  <a:pt x="0" y="8930"/>
                </a:moveTo>
                <a:lnTo>
                  <a:pt x="0" y="8930"/>
                </a:lnTo>
                <a:lnTo>
                  <a:pt x="0" y="8930"/>
                </a:lnTo>
                <a:lnTo>
                  <a:pt x="8930" y="0"/>
                </a:lnTo>
                <a:lnTo>
                  <a:pt x="17860" y="0"/>
                </a:lnTo>
                <a:lnTo>
                  <a:pt x="35719" y="0"/>
                </a:lnTo>
                <a:lnTo>
                  <a:pt x="53579" y="8930"/>
                </a:lnTo>
                <a:lnTo>
                  <a:pt x="80368" y="17859"/>
                </a:lnTo>
                <a:lnTo>
                  <a:pt x="107157" y="35719"/>
                </a:lnTo>
                <a:lnTo>
                  <a:pt x="133946" y="53578"/>
                </a:lnTo>
                <a:lnTo>
                  <a:pt x="169665" y="71437"/>
                </a:lnTo>
                <a:lnTo>
                  <a:pt x="169665" y="71437"/>
                </a:lnTo>
                <a:lnTo>
                  <a:pt x="169665" y="71437"/>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6349007" y="4920258"/>
            <a:ext cx="142876" cy="250032"/>
          </a:xfrm>
          <a:custGeom>
            <a:avLst/>
            <a:gdLst/>
            <a:ahLst/>
            <a:cxnLst/>
            <a:rect l="0" t="0" r="0" b="0"/>
            <a:pathLst>
              <a:path w="142876" h="250032">
                <a:moveTo>
                  <a:pt x="142875" y="8930"/>
                </a:moveTo>
                <a:lnTo>
                  <a:pt x="142875" y="8930"/>
                </a:lnTo>
                <a:lnTo>
                  <a:pt x="142875" y="8930"/>
                </a:lnTo>
                <a:lnTo>
                  <a:pt x="142875" y="0"/>
                </a:lnTo>
                <a:lnTo>
                  <a:pt x="133946" y="0"/>
                </a:lnTo>
                <a:lnTo>
                  <a:pt x="125016" y="0"/>
                </a:lnTo>
                <a:lnTo>
                  <a:pt x="116086" y="0"/>
                </a:lnTo>
                <a:lnTo>
                  <a:pt x="107157" y="8930"/>
                </a:lnTo>
                <a:lnTo>
                  <a:pt x="89297" y="8930"/>
                </a:lnTo>
                <a:lnTo>
                  <a:pt x="80368" y="26789"/>
                </a:lnTo>
                <a:lnTo>
                  <a:pt x="71438" y="44648"/>
                </a:lnTo>
                <a:lnTo>
                  <a:pt x="62508" y="62508"/>
                </a:lnTo>
                <a:lnTo>
                  <a:pt x="62508" y="89297"/>
                </a:lnTo>
                <a:lnTo>
                  <a:pt x="71438" y="116086"/>
                </a:lnTo>
                <a:lnTo>
                  <a:pt x="80368" y="142875"/>
                </a:lnTo>
                <a:lnTo>
                  <a:pt x="98227" y="169664"/>
                </a:lnTo>
                <a:lnTo>
                  <a:pt x="107157" y="196453"/>
                </a:lnTo>
                <a:lnTo>
                  <a:pt x="116086" y="214312"/>
                </a:lnTo>
                <a:lnTo>
                  <a:pt x="116086" y="232172"/>
                </a:lnTo>
                <a:lnTo>
                  <a:pt x="107157" y="241101"/>
                </a:lnTo>
                <a:lnTo>
                  <a:pt x="98227" y="250031"/>
                </a:lnTo>
                <a:lnTo>
                  <a:pt x="80368" y="250031"/>
                </a:lnTo>
                <a:lnTo>
                  <a:pt x="62508" y="250031"/>
                </a:lnTo>
                <a:lnTo>
                  <a:pt x="44649" y="241101"/>
                </a:lnTo>
                <a:lnTo>
                  <a:pt x="26789" y="241101"/>
                </a:lnTo>
                <a:lnTo>
                  <a:pt x="8930" y="241101"/>
                </a:lnTo>
                <a:lnTo>
                  <a:pt x="0" y="232172"/>
                </a:lnTo>
                <a:lnTo>
                  <a:pt x="0" y="232172"/>
                </a:lnTo>
                <a:lnTo>
                  <a:pt x="0" y="232172"/>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6572249" y="5018484"/>
            <a:ext cx="80368" cy="196455"/>
          </a:xfrm>
          <a:custGeom>
            <a:avLst/>
            <a:gdLst/>
            <a:ahLst/>
            <a:cxnLst/>
            <a:rect l="0" t="0" r="0" b="0"/>
            <a:pathLst>
              <a:path w="80368" h="196455">
                <a:moveTo>
                  <a:pt x="44649" y="0"/>
                </a:moveTo>
                <a:lnTo>
                  <a:pt x="44649" y="0"/>
                </a:lnTo>
                <a:lnTo>
                  <a:pt x="44649" y="8930"/>
                </a:lnTo>
                <a:lnTo>
                  <a:pt x="35719" y="17860"/>
                </a:lnTo>
                <a:lnTo>
                  <a:pt x="35719" y="26789"/>
                </a:lnTo>
                <a:lnTo>
                  <a:pt x="26789" y="35719"/>
                </a:lnTo>
                <a:lnTo>
                  <a:pt x="26789" y="53579"/>
                </a:lnTo>
                <a:lnTo>
                  <a:pt x="17860" y="71438"/>
                </a:lnTo>
                <a:lnTo>
                  <a:pt x="8930" y="89297"/>
                </a:lnTo>
                <a:lnTo>
                  <a:pt x="8930" y="107157"/>
                </a:lnTo>
                <a:lnTo>
                  <a:pt x="0" y="125016"/>
                </a:lnTo>
                <a:lnTo>
                  <a:pt x="0" y="151805"/>
                </a:lnTo>
                <a:lnTo>
                  <a:pt x="0" y="160735"/>
                </a:lnTo>
                <a:lnTo>
                  <a:pt x="0" y="178594"/>
                </a:lnTo>
                <a:lnTo>
                  <a:pt x="8930" y="187524"/>
                </a:lnTo>
                <a:lnTo>
                  <a:pt x="17860" y="196454"/>
                </a:lnTo>
                <a:lnTo>
                  <a:pt x="26789" y="196454"/>
                </a:lnTo>
                <a:lnTo>
                  <a:pt x="35719" y="196454"/>
                </a:lnTo>
                <a:lnTo>
                  <a:pt x="53578" y="178594"/>
                </a:lnTo>
                <a:lnTo>
                  <a:pt x="62508" y="169664"/>
                </a:lnTo>
                <a:lnTo>
                  <a:pt x="71438" y="142875"/>
                </a:lnTo>
                <a:lnTo>
                  <a:pt x="71438" y="125016"/>
                </a:lnTo>
                <a:lnTo>
                  <a:pt x="80367" y="98227"/>
                </a:lnTo>
                <a:lnTo>
                  <a:pt x="71438" y="71438"/>
                </a:lnTo>
                <a:lnTo>
                  <a:pt x="71438" y="53579"/>
                </a:lnTo>
                <a:lnTo>
                  <a:pt x="62508" y="26789"/>
                </a:lnTo>
                <a:lnTo>
                  <a:pt x="53578" y="17860"/>
                </a:lnTo>
                <a:lnTo>
                  <a:pt x="53578" y="8930"/>
                </a:lnTo>
                <a:lnTo>
                  <a:pt x="53578" y="0"/>
                </a:lnTo>
                <a:lnTo>
                  <a:pt x="44649" y="0"/>
                </a:lnTo>
                <a:close/>
              </a:path>
            </a:pathLst>
          </a:custGeom>
          <a:noFill/>
          <a:ln w="38100" cap="flat" cmpd="sng" algn="ctr">
            <a:solidFill>
              <a:srgbClr val="00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13"/>
          <p:cNvSpPr/>
          <p:nvPr/>
        </p:nvSpPr>
        <p:spPr>
          <a:xfrm>
            <a:off x="6715124" y="4947047"/>
            <a:ext cx="142876" cy="223243"/>
          </a:xfrm>
          <a:custGeom>
            <a:avLst/>
            <a:gdLst/>
            <a:ahLst/>
            <a:cxnLst/>
            <a:rect l="0" t="0" r="0" b="0"/>
            <a:pathLst>
              <a:path w="142876" h="223243">
                <a:moveTo>
                  <a:pt x="17860" y="0"/>
                </a:moveTo>
                <a:lnTo>
                  <a:pt x="17860" y="0"/>
                </a:lnTo>
                <a:lnTo>
                  <a:pt x="17860" y="0"/>
                </a:lnTo>
                <a:lnTo>
                  <a:pt x="17860" y="0"/>
                </a:lnTo>
                <a:lnTo>
                  <a:pt x="17860" y="8930"/>
                </a:lnTo>
                <a:lnTo>
                  <a:pt x="8930" y="17859"/>
                </a:lnTo>
                <a:lnTo>
                  <a:pt x="8930" y="35719"/>
                </a:lnTo>
                <a:lnTo>
                  <a:pt x="8930" y="44648"/>
                </a:lnTo>
                <a:lnTo>
                  <a:pt x="8930" y="62508"/>
                </a:lnTo>
                <a:lnTo>
                  <a:pt x="8930" y="89297"/>
                </a:lnTo>
                <a:lnTo>
                  <a:pt x="8930" y="107156"/>
                </a:lnTo>
                <a:lnTo>
                  <a:pt x="0" y="133945"/>
                </a:lnTo>
                <a:lnTo>
                  <a:pt x="0" y="151805"/>
                </a:lnTo>
                <a:lnTo>
                  <a:pt x="0" y="169664"/>
                </a:lnTo>
                <a:lnTo>
                  <a:pt x="8930" y="187523"/>
                </a:lnTo>
                <a:lnTo>
                  <a:pt x="17860" y="196453"/>
                </a:lnTo>
                <a:lnTo>
                  <a:pt x="26789" y="214312"/>
                </a:lnTo>
                <a:lnTo>
                  <a:pt x="35719" y="223242"/>
                </a:lnTo>
                <a:lnTo>
                  <a:pt x="44649" y="223242"/>
                </a:lnTo>
                <a:lnTo>
                  <a:pt x="62508" y="223242"/>
                </a:lnTo>
                <a:lnTo>
                  <a:pt x="71438" y="223242"/>
                </a:lnTo>
                <a:lnTo>
                  <a:pt x="89297" y="223242"/>
                </a:lnTo>
                <a:lnTo>
                  <a:pt x="107156" y="214312"/>
                </a:lnTo>
                <a:lnTo>
                  <a:pt x="116086" y="214312"/>
                </a:lnTo>
                <a:lnTo>
                  <a:pt x="125016" y="205383"/>
                </a:lnTo>
                <a:lnTo>
                  <a:pt x="133946" y="205383"/>
                </a:lnTo>
                <a:lnTo>
                  <a:pt x="142875" y="205383"/>
                </a:lnTo>
                <a:lnTo>
                  <a:pt x="142875" y="20538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6991945" y="5072063"/>
            <a:ext cx="133946" cy="151805"/>
          </a:xfrm>
          <a:custGeom>
            <a:avLst/>
            <a:gdLst/>
            <a:ahLst/>
            <a:cxnLst/>
            <a:rect l="0" t="0" r="0" b="0"/>
            <a:pathLst>
              <a:path w="133946" h="151805">
                <a:moveTo>
                  <a:pt x="26789" y="35718"/>
                </a:moveTo>
                <a:lnTo>
                  <a:pt x="26789" y="35718"/>
                </a:lnTo>
                <a:lnTo>
                  <a:pt x="26789" y="35718"/>
                </a:lnTo>
                <a:lnTo>
                  <a:pt x="26789" y="44648"/>
                </a:lnTo>
                <a:lnTo>
                  <a:pt x="26789" y="44648"/>
                </a:lnTo>
                <a:lnTo>
                  <a:pt x="26789" y="53578"/>
                </a:lnTo>
                <a:lnTo>
                  <a:pt x="17859" y="53578"/>
                </a:lnTo>
                <a:lnTo>
                  <a:pt x="17859" y="62507"/>
                </a:lnTo>
                <a:lnTo>
                  <a:pt x="17859" y="71437"/>
                </a:lnTo>
                <a:lnTo>
                  <a:pt x="8929" y="80367"/>
                </a:lnTo>
                <a:lnTo>
                  <a:pt x="8929" y="89296"/>
                </a:lnTo>
                <a:lnTo>
                  <a:pt x="8929" y="98226"/>
                </a:lnTo>
                <a:lnTo>
                  <a:pt x="0" y="107156"/>
                </a:lnTo>
                <a:lnTo>
                  <a:pt x="0" y="116085"/>
                </a:lnTo>
                <a:lnTo>
                  <a:pt x="8929" y="125015"/>
                </a:lnTo>
                <a:lnTo>
                  <a:pt x="8929" y="133945"/>
                </a:lnTo>
                <a:lnTo>
                  <a:pt x="17859" y="142875"/>
                </a:lnTo>
                <a:lnTo>
                  <a:pt x="26789" y="151804"/>
                </a:lnTo>
                <a:lnTo>
                  <a:pt x="35718" y="151804"/>
                </a:lnTo>
                <a:lnTo>
                  <a:pt x="53578" y="151804"/>
                </a:lnTo>
                <a:lnTo>
                  <a:pt x="62507" y="142875"/>
                </a:lnTo>
                <a:lnTo>
                  <a:pt x="71437" y="133945"/>
                </a:lnTo>
                <a:lnTo>
                  <a:pt x="89296" y="125015"/>
                </a:lnTo>
                <a:lnTo>
                  <a:pt x="98226" y="107156"/>
                </a:lnTo>
                <a:lnTo>
                  <a:pt x="107156" y="89296"/>
                </a:lnTo>
                <a:lnTo>
                  <a:pt x="116085" y="71437"/>
                </a:lnTo>
                <a:lnTo>
                  <a:pt x="125015" y="53578"/>
                </a:lnTo>
                <a:lnTo>
                  <a:pt x="125015" y="35718"/>
                </a:lnTo>
                <a:lnTo>
                  <a:pt x="133945" y="17859"/>
                </a:lnTo>
                <a:lnTo>
                  <a:pt x="133945" y="8929"/>
                </a:lnTo>
                <a:lnTo>
                  <a:pt x="133945" y="0"/>
                </a:lnTo>
                <a:lnTo>
                  <a:pt x="133945" y="0"/>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7188398" y="5000625"/>
            <a:ext cx="35719" cy="205384"/>
          </a:xfrm>
          <a:custGeom>
            <a:avLst/>
            <a:gdLst/>
            <a:ahLst/>
            <a:cxnLst/>
            <a:rect l="0" t="0" r="0" b="0"/>
            <a:pathLst>
              <a:path w="35719" h="205384">
                <a:moveTo>
                  <a:pt x="35718" y="0"/>
                </a:moveTo>
                <a:lnTo>
                  <a:pt x="35718" y="8930"/>
                </a:lnTo>
                <a:lnTo>
                  <a:pt x="35718" y="8930"/>
                </a:lnTo>
                <a:lnTo>
                  <a:pt x="35718" y="8930"/>
                </a:lnTo>
                <a:lnTo>
                  <a:pt x="35718" y="17859"/>
                </a:lnTo>
                <a:lnTo>
                  <a:pt x="35718" y="35719"/>
                </a:lnTo>
                <a:lnTo>
                  <a:pt x="35718" y="44648"/>
                </a:lnTo>
                <a:lnTo>
                  <a:pt x="35718" y="62508"/>
                </a:lnTo>
                <a:lnTo>
                  <a:pt x="26789" y="89297"/>
                </a:lnTo>
                <a:lnTo>
                  <a:pt x="17859" y="107156"/>
                </a:lnTo>
                <a:lnTo>
                  <a:pt x="17859" y="133945"/>
                </a:lnTo>
                <a:lnTo>
                  <a:pt x="8929" y="160734"/>
                </a:lnTo>
                <a:lnTo>
                  <a:pt x="8929" y="178594"/>
                </a:lnTo>
                <a:lnTo>
                  <a:pt x="0" y="196453"/>
                </a:lnTo>
                <a:lnTo>
                  <a:pt x="0" y="205383"/>
                </a:lnTo>
                <a:lnTo>
                  <a:pt x="0" y="20538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7134820" y="4955977"/>
            <a:ext cx="232172" cy="62508"/>
          </a:xfrm>
          <a:custGeom>
            <a:avLst/>
            <a:gdLst/>
            <a:ahLst/>
            <a:cxnLst/>
            <a:rect l="0" t="0" r="0" b="0"/>
            <a:pathLst>
              <a:path w="232172" h="62508">
                <a:moveTo>
                  <a:pt x="0" y="17859"/>
                </a:moveTo>
                <a:lnTo>
                  <a:pt x="0" y="17859"/>
                </a:lnTo>
                <a:lnTo>
                  <a:pt x="0" y="17859"/>
                </a:lnTo>
                <a:lnTo>
                  <a:pt x="8929" y="8929"/>
                </a:lnTo>
                <a:lnTo>
                  <a:pt x="26789" y="8929"/>
                </a:lnTo>
                <a:lnTo>
                  <a:pt x="35718" y="0"/>
                </a:lnTo>
                <a:lnTo>
                  <a:pt x="62507" y="8929"/>
                </a:lnTo>
                <a:lnTo>
                  <a:pt x="80367" y="8929"/>
                </a:lnTo>
                <a:lnTo>
                  <a:pt x="107156" y="17859"/>
                </a:lnTo>
                <a:lnTo>
                  <a:pt x="125015" y="26789"/>
                </a:lnTo>
                <a:lnTo>
                  <a:pt x="151804" y="35718"/>
                </a:lnTo>
                <a:lnTo>
                  <a:pt x="169664" y="44648"/>
                </a:lnTo>
                <a:lnTo>
                  <a:pt x="196453" y="53578"/>
                </a:lnTo>
                <a:lnTo>
                  <a:pt x="205382" y="53578"/>
                </a:lnTo>
                <a:lnTo>
                  <a:pt x="223242" y="62507"/>
                </a:lnTo>
                <a:lnTo>
                  <a:pt x="232171" y="62507"/>
                </a:lnTo>
                <a:lnTo>
                  <a:pt x="232171" y="62507"/>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7402710" y="5072063"/>
            <a:ext cx="17861" cy="107157"/>
          </a:xfrm>
          <a:custGeom>
            <a:avLst/>
            <a:gdLst/>
            <a:ahLst/>
            <a:cxnLst/>
            <a:rect l="0" t="0" r="0" b="0"/>
            <a:pathLst>
              <a:path w="17861" h="107157">
                <a:moveTo>
                  <a:pt x="17860" y="0"/>
                </a:moveTo>
                <a:lnTo>
                  <a:pt x="17860" y="0"/>
                </a:lnTo>
                <a:lnTo>
                  <a:pt x="17860" y="8929"/>
                </a:lnTo>
                <a:lnTo>
                  <a:pt x="17860" y="17859"/>
                </a:lnTo>
                <a:lnTo>
                  <a:pt x="17860" y="35718"/>
                </a:lnTo>
                <a:lnTo>
                  <a:pt x="17860" y="44648"/>
                </a:lnTo>
                <a:lnTo>
                  <a:pt x="17860" y="62507"/>
                </a:lnTo>
                <a:lnTo>
                  <a:pt x="8930" y="71437"/>
                </a:lnTo>
                <a:lnTo>
                  <a:pt x="8930" y="89296"/>
                </a:lnTo>
                <a:lnTo>
                  <a:pt x="0" y="98226"/>
                </a:lnTo>
                <a:lnTo>
                  <a:pt x="0" y="107156"/>
                </a:lnTo>
                <a:lnTo>
                  <a:pt x="0" y="107156"/>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7277695" y="5179219"/>
            <a:ext cx="169665" cy="26790"/>
          </a:xfrm>
          <a:custGeom>
            <a:avLst/>
            <a:gdLst/>
            <a:ahLst/>
            <a:cxnLst/>
            <a:rect l="0" t="0" r="0" b="0"/>
            <a:pathLst>
              <a:path w="169665" h="26790">
                <a:moveTo>
                  <a:pt x="0" y="0"/>
                </a:moveTo>
                <a:lnTo>
                  <a:pt x="0" y="0"/>
                </a:lnTo>
                <a:lnTo>
                  <a:pt x="8929" y="0"/>
                </a:lnTo>
                <a:lnTo>
                  <a:pt x="17859" y="8929"/>
                </a:lnTo>
                <a:lnTo>
                  <a:pt x="35718" y="8929"/>
                </a:lnTo>
                <a:lnTo>
                  <a:pt x="62507" y="8929"/>
                </a:lnTo>
                <a:lnTo>
                  <a:pt x="80367" y="17859"/>
                </a:lnTo>
                <a:lnTo>
                  <a:pt x="107156" y="17859"/>
                </a:lnTo>
                <a:lnTo>
                  <a:pt x="133945" y="17859"/>
                </a:lnTo>
                <a:lnTo>
                  <a:pt x="151804" y="26789"/>
                </a:lnTo>
                <a:lnTo>
                  <a:pt x="160734" y="26789"/>
                </a:lnTo>
                <a:lnTo>
                  <a:pt x="169664" y="26789"/>
                </a:lnTo>
                <a:lnTo>
                  <a:pt x="169664" y="26789"/>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7366991" y="4982766"/>
            <a:ext cx="241103" cy="241102"/>
          </a:xfrm>
          <a:custGeom>
            <a:avLst/>
            <a:gdLst/>
            <a:ahLst/>
            <a:cxnLst/>
            <a:rect l="0" t="0" r="0" b="0"/>
            <a:pathLst>
              <a:path w="241103" h="241102">
                <a:moveTo>
                  <a:pt x="0" y="0"/>
                </a:moveTo>
                <a:lnTo>
                  <a:pt x="0" y="0"/>
                </a:lnTo>
                <a:lnTo>
                  <a:pt x="8930" y="0"/>
                </a:lnTo>
                <a:lnTo>
                  <a:pt x="17860" y="0"/>
                </a:lnTo>
                <a:lnTo>
                  <a:pt x="35719" y="8929"/>
                </a:lnTo>
                <a:lnTo>
                  <a:pt x="62508" y="17859"/>
                </a:lnTo>
                <a:lnTo>
                  <a:pt x="89297" y="35718"/>
                </a:lnTo>
                <a:lnTo>
                  <a:pt x="116086" y="53578"/>
                </a:lnTo>
                <a:lnTo>
                  <a:pt x="142875" y="62507"/>
                </a:lnTo>
                <a:lnTo>
                  <a:pt x="169664" y="71437"/>
                </a:lnTo>
                <a:lnTo>
                  <a:pt x="187524" y="80367"/>
                </a:lnTo>
                <a:lnTo>
                  <a:pt x="196454" y="89297"/>
                </a:lnTo>
                <a:lnTo>
                  <a:pt x="205383" y="98226"/>
                </a:lnTo>
                <a:lnTo>
                  <a:pt x="214313" y="98226"/>
                </a:lnTo>
                <a:lnTo>
                  <a:pt x="214313" y="98226"/>
                </a:lnTo>
                <a:lnTo>
                  <a:pt x="214313" y="89297"/>
                </a:lnTo>
                <a:lnTo>
                  <a:pt x="214313" y="89297"/>
                </a:lnTo>
                <a:lnTo>
                  <a:pt x="214313" y="80367"/>
                </a:lnTo>
                <a:lnTo>
                  <a:pt x="214313" y="71437"/>
                </a:lnTo>
                <a:lnTo>
                  <a:pt x="205383" y="62507"/>
                </a:lnTo>
                <a:lnTo>
                  <a:pt x="196454" y="62507"/>
                </a:lnTo>
                <a:lnTo>
                  <a:pt x="196454" y="53578"/>
                </a:lnTo>
                <a:lnTo>
                  <a:pt x="187524" y="53578"/>
                </a:lnTo>
                <a:lnTo>
                  <a:pt x="178594" y="53578"/>
                </a:lnTo>
                <a:lnTo>
                  <a:pt x="169664" y="62507"/>
                </a:lnTo>
                <a:lnTo>
                  <a:pt x="169664" y="71437"/>
                </a:lnTo>
                <a:lnTo>
                  <a:pt x="160735" y="80367"/>
                </a:lnTo>
                <a:lnTo>
                  <a:pt x="151805" y="98226"/>
                </a:lnTo>
                <a:lnTo>
                  <a:pt x="151805" y="116086"/>
                </a:lnTo>
                <a:lnTo>
                  <a:pt x="151805" y="133945"/>
                </a:lnTo>
                <a:lnTo>
                  <a:pt x="151805" y="151804"/>
                </a:lnTo>
                <a:lnTo>
                  <a:pt x="151805" y="178593"/>
                </a:lnTo>
                <a:lnTo>
                  <a:pt x="160735" y="196453"/>
                </a:lnTo>
                <a:lnTo>
                  <a:pt x="160735" y="214312"/>
                </a:lnTo>
                <a:lnTo>
                  <a:pt x="169664" y="223242"/>
                </a:lnTo>
                <a:lnTo>
                  <a:pt x="178594" y="241101"/>
                </a:lnTo>
                <a:lnTo>
                  <a:pt x="187524" y="241101"/>
                </a:lnTo>
                <a:lnTo>
                  <a:pt x="196454" y="241101"/>
                </a:lnTo>
                <a:lnTo>
                  <a:pt x="214313" y="241101"/>
                </a:lnTo>
                <a:lnTo>
                  <a:pt x="223243" y="232172"/>
                </a:lnTo>
                <a:lnTo>
                  <a:pt x="232172" y="214312"/>
                </a:lnTo>
                <a:lnTo>
                  <a:pt x="232172" y="205382"/>
                </a:lnTo>
                <a:lnTo>
                  <a:pt x="241102" y="187523"/>
                </a:lnTo>
                <a:lnTo>
                  <a:pt x="241102" y="160734"/>
                </a:lnTo>
                <a:lnTo>
                  <a:pt x="241102" y="142875"/>
                </a:lnTo>
                <a:lnTo>
                  <a:pt x="241102" y="125015"/>
                </a:lnTo>
                <a:lnTo>
                  <a:pt x="241102" y="107156"/>
                </a:lnTo>
                <a:lnTo>
                  <a:pt x="232172" y="98226"/>
                </a:lnTo>
                <a:lnTo>
                  <a:pt x="232172" y="89297"/>
                </a:lnTo>
                <a:lnTo>
                  <a:pt x="232172" y="80367"/>
                </a:lnTo>
                <a:lnTo>
                  <a:pt x="232172" y="80367"/>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7670601" y="5072063"/>
            <a:ext cx="8930" cy="125016"/>
          </a:xfrm>
          <a:custGeom>
            <a:avLst/>
            <a:gdLst/>
            <a:ahLst/>
            <a:cxnLst/>
            <a:rect l="0" t="0" r="0" b="0"/>
            <a:pathLst>
              <a:path w="8930" h="125016">
                <a:moveTo>
                  <a:pt x="8929" y="8929"/>
                </a:moveTo>
                <a:lnTo>
                  <a:pt x="8929" y="8929"/>
                </a:lnTo>
                <a:lnTo>
                  <a:pt x="8929" y="0"/>
                </a:lnTo>
                <a:lnTo>
                  <a:pt x="8929" y="0"/>
                </a:lnTo>
                <a:lnTo>
                  <a:pt x="8929" y="0"/>
                </a:lnTo>
                <a:lnTo>
                  <a:pt x="0" y="8929"/>
                </a:lnTo>
                <a:lnTo>
                  <a:pt x="0" y="17859"/>
                </a:lnTo>
                <a:lnTo>
                  <a:pt x="0" y="35718"/>
                </a:lnTo>
                <a:lnTo>
                  <a:pt x="0" y="53578"/>
                </a:lnTo>
                <a:lnTo>
                  <a:pt x="0" y="71437"/>
                </a:lnTo>
                <a:lnTo>
                  <a:pt x="0" y="80367"/>
                </a:lnTo>
                <a:lnTo>
                  <a:pt x="0" y="98226"/>
                </a:lnTo>
                <a:lnTo>
                  <a:pt x="0" y="116085"/>
                </a:lnTo>
                <a:lnTo>
                  <a:pt x="0" y="125015"/>
                </a:lnTo>
                <a:lnTo>
                  <a:pt x="0" y="125015"/>
                </a:lnTo>
                <a:lnTo>
                  <a:pt x="0" y="12501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7643812" y="5045273"/>
            <a:ext cx="178594" cy="151806"/>
          </a:xfrm>
          <a:custGeom>
            <a:avLst/>
            <a:gdLst/>
            <a:ahLst/>
            <a:cxnLst/>
            <a:rect l="0" t="0" r="0" b="0"/>
            <a:pathLst>
              <a:path w="178594" h="151806">
                <a:moveTo>
                  <a:pt x="0" y="0"/>
                </a:moveTo>
                <a:lnTo>
                  <a:pt x="0" y="0"/>
                </a:lnTo>
                <a:lnTo>
                  <a:pt x="8929" y="0"/>
                </a:lnTo>
                <a:lnTo>
                  <a:pt x="17859" y="0"/>
                </a:lnTo>
                <a:lnTo>
                  <a:pt x="26789" y="8930"/>
                </a:lnTo>
                <a:lnTo>
                  <a:pt x="44648" y="17860"/>
                </a:lnTo>
                <a:lnTo>
                  <a:pt x="62508" y="35719"/>
                </a:lnTo>
                <a:lnTo>
                  <a:pt x="89297" y="53579"/>
                </a:lnTo>
                <a:lnTo>
                  <a:pt x="107156" y="71438"/>
                </a:lnTo>
                <a:lnTo>
                  <a:pt x="125015" y="89297"/>
                </a:lnTo>
                <a:lnTo>
                  <a:pt x="142875" y="107157"/>
                </a:lnTo>
                <a:lnTo>
                  <a:pt x="151804" y="125016"/>
                </a:lnTo>
                <a:lnTo>
                  <a:pt x="160734" y="142875"/>
                </a:lnTo>
                <a:lnTo>
                  <a:pt x="169664" y="151805"/>
                </a:lnTo>
                <a:lnTo>
                  <a:pt x="178593" y="151805"/>
                </a:lnTo>
                <a:lnTo>
                  <a:pt x="178593" y="151805"/>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7831335" y="4938117"/>
            <a:ext cx="62509" cy="196454"/>
          </a:xfrm>
          <a:custGeom>
            <a:avLst/>
            <a:gdLst/>
            <a:ahLst/>
            <a:cxnLst/>
            <a:rect l="0" t="0" r="0" b="0"/>
            <a:pathLst>
              <a:path w="62509" h="196454">
                <a:moveTo>
                  <a:pt x="62508" y="8930"/>
                </a:moveTo>
                <a:lnTo>
                  <a:pt x="53578" y="8930"/>
                </a:lnTo>
                <a:lnTo>
                  <a:pt x="44649" y="0"/>
                </a:lnTo>
                <a:lnTo>
                  <a:pt x="44649" y="0"/>
                </a:lnTo>
                <a:lnTo>
                  <a:pt x="35719" y="0"/>
                </a:lnTo>
                <a:lnTo>
                  <a:pt x="26789" y="0"/>
                </a:lnTo>
                <a:lnTo>
                  <a:pt x="26789" y="8930"/>
                </a:lnTo>
                <a:lnTo>
                  <a:pt x="26789" y="26789"/>
                </a:lnTo>
                <a:lnTo>
                  <a:pt x="17860" y="44649"/>
                </a:lnTo>
                <a:lnTo>
                  <a:pt x="17860" y="71438"/>
                </a:lnTo>
                <a:lnTo>
                  <a:pt x="8930" y="98227"/>
                </a:lnTo>
                <a:lnTo>
                  <a:pt x="8930" y="125016"/>
                </a:lnTo>
                <a:lnTo>
                  <a:pt x="8930" y="160735"/>
                </a:lnTo>
                <a:lnTo>
                  <a:pt x="8930" y="178594"/>
                </a:lnTo>
                <a:lnTo>
                  <a:pt x="0" y="196453"/>
                </a:lnTo>
                <a:lnTo>
                  <a:pt x="0" y="196453"/>
                </a:lnTo>
              </a:path>
            </a:pathLst>
          </a:custGeom>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Proclamation Act 1763</a:t>
            </a:r>
            <a:endParaRPr lang="en-US" dirty="0"/>
          </a:p>
        </p:txBody>
      </p:sp>
      <p:sp>
        <p:nvSpPr>
          <p:cNvPr id="5" name="Content Placeholder 4"/>
          <p:cNvSpPr>
            <a:spLocks noGrp="1"/>
          </p:cNvSpPr>
          <p:nvPr>
            <p:ph sz="half" idx="1"/>
          </p:nvPr>
        </p:nvSpPr>
        <p:spPr/>
        <p:txBody>
          <a:bodyPr/>
          <a:lstStyle/>
          <a:p>
            <a:r>
              <a:rPr lang="en-US" dirty="0" smtClean="0"/>
              <a:t>Passed by British Parliament</a:t>
            </a:r>
          </a:p>
          <a:p>
            <a:r>
              <a:rPr lang="en-US" dirty="0" smtClean="0"/>
              <a:t>Banned the British from settling  west of the Appalachian Mountains</a:t>
            </a:r>
          </a:p>
          <a:p>
            <a:r>
              <a:rPr lang="en-US" dirty="0" smtClean="0"/>
              <a:t>Orders all colonist living in the upper Ohio Valley to move east</a:t>
            </a:r>
          </a:p>
          <a:p>
            <a:pPr lvl="1"/>
            <a:endParaRPr lang="en-US" dirty="0"/>
          </a:p>
        </p:txBody>
      </p:sp>
      <p:pic>
        <p:nvPicPr>
          <p:cNvPr id="7" name="Content Placeholder 6" descr="Proclamation Line.jpg"/>
          <p:cNvPicPr>
            <a:picLocks noGrp="1" noChangeAspect="1"/>
          </p:cNvPicPr>
          <p:nvPr>
            <p:ph sz="half" idx="2"/>
          </p:nvPr>
        </p:nvPicPr>
        <p:blipFill>
          <a:blip r:embed="rId2" cstate="print"/>
          <a:stretch>
            <a:fillRect/>
          </a:stretch>
        </p:blipFill>
        <p:spPr>
          <a:xfrm>
            <a:off x="5029200" y="1600200"/>
            <a:ext cx="3628192" cy="468153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Proclamation of 1763</a:t>
            </a:r>
            <a:endParaRPr lang="en-US" dirty="0"/>
          </a:p>
        </p:txBody>
      </p:sp>
      <p:sp>
        <p:nvSpPr>
          <p:cNvPr id="3" name="Content Placeholder 2"/>
          <p:cNvSpPr>
            <a:spLocks noGrp="1"/>
          </p:cNvSpPr>
          <p:nvPr>
            <p:ph sz="half" idx="1"/>
          </p:nvPr>
        </p:nvSpPr>
        <p:spPr/>
        <p:txBody>
          <a:bodyPr/>
          <a:lstStyle/>
          <a:p>
            <a:r>
              <a:rPr lang="en-US" dirty="0" smtClean="0"/>
              <a:t>How would you react if you were a British colonist ?</a:t>
            </a:r>
            <a:endParaRPr lang="en-US" dirty="0"/>
          </a:p>
        </p:txBody>
      </p:sp>
      <p:pic>
        <p:nvPicPr>
          <p:cNvPr id="5" name="Content Placeholder 4" descr="Proclamation Line.jpg"/>
          <p:cNvPicPr>
            <a:picLocks noGrp="1" noChangeAspect="1"/>
          </p:cNvPicPr>
          <p:nvPr>
            <p:ph sz="half" idx="2"/>
          </p:nvPr>
        </p:nvPicPr>
        <p:blipFill>
          <a:blip r:embed="rId2" cstate="print"/>
          <a:stretch>
            <a:fillRect/>
          </a:stretch>
        </p:blipFill>
        <p:spPr>
          <a:xfrm>
            <a:off x="5029200" y="1524000"/>
            <a:ext cx="3628192" cy="468153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1841</TotalTime>
  <Words>250</Words>
  <Application>Microsoft Office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Georgia</vt:lpstr>
      <vt:lpstr>Wingdings</vt:lpstr>
      <vt:lpstr>Wingdings 2</vt:lpstr>
      <vt:lpstr>Civic</vt:lpstr>
      <vt:lpstr>Colonies After French and Indian War</vt:lpstr>
      <vt:lpstr>Class Goals</vt:lpstr>
      <vt:lpstr>Trouble on the Frontier</vt:lpstr>
      <vt:lpstr>Chief Pontiac</vt:lpstr>
      <vt:lpstr>Pontiac’s Rebellion</vt:lpstr>
      <vt:lpstr>Troubles on the frontier</vt:lpstr>
      <vt:lpstr>Proclamation Act 1763</vt:lpstr>
      <vt:lpstr>Proclamation of 1763</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Colonies After French and Indian War</dc:title>
  <dc:creator>cf_koch</dc:creator>
  <cp:lastModifiedBy>cf_koch</cp:lastModifiedBy>
  <cp:revision>10</cp:revision>
  <cp:lastPrinted>2013-10-16T13:50:48Z</cp:lastPrinted>
  <dcterms:created xsi:type="dcterms:W3CDTF">2010-10-14T00:41:03Z</dcterms:created>
  <dcterms:modified xsi:type="dcterms:W3CDTF">2013-10-16T17:24:11Z</dcterms:modified>
</cp:coreProperties>
</file>