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 161 – 162 </a:t>
            </a:r>
            <a:r>
              <a:rPr lang="en-US" i="1" dirty="0" smtClean="0"/>
              <a:t>Call to Freedom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882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the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Both Britain and French had claim to the OH River Valley </a:t>
            </a:r>
          </a:p>
          <a:p>
            <a:r>
              <a:rPr lang="en-US" dirty="0" smtClean="0"/>
              <a:t>Both Nations trading furs with Native Americans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30" y="2063750"/>
            <a:ext cx="3880889" cy="3311525"/>
          </a:xfrm>
        </p:spPr>
      </p:pic>
    </p:spTree>
    <p:extLst>
      <p:ext uri="{BB962C8B-B14F-4D97-AF65-F5344CB8AC3E}">
        <p14:creationId xmlns:p14="http://schemas.microsoft.com/office/powerpoint/2010/main" val="111402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Britain Builds trading posts in OH Valley and begins to sell land to be used for settlements and farms</a:t>
            </a:r>
          </a:p>
          <a:p>
            <a:r>
              <a:rPr lang="en-US" dirty="0" smtClean="0"/>
              <a:t>France attacks trading posts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30" y="2063750"/>
            <a:ext cx="3880889" cy="3311525"/>
          </a:xfrm>
        </p:spPr>
      </p:pic>
    </p:spTree>
    <p:extLst>
      <p:ext uri="{BB962C8B-B14F-4D97-AF65-F5344CB8AC3E}">
        <p14:creationId xmlns:p14="http://schemas.microsoft.com/office/powerpoint/2010/main" val="46907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</a:t>
            </a:r>
            <a:r>
              <a:rPr lang="en-US" dirty="0" err="1" smtClean="0"/>
              <a:t>WAr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3396"/>
            <a:ext cx="3026586" cy="331152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62552" y="2063396"/>
            <a:ext cx="7217957" cy="3311189"/>
          </a:xfrm>
        </p:spPr>
        <p:txBody>
          <a:bodyPr/>
          <a:lstStyle/>
          <a:p>
            <a:r>
              <a:rPr lang="en-US" dirty="0" smtClean="0"/>
              <a:t>Virginia sends a militia led by George Washington to inform the French to leave the valley</a:t>
            </a:r>
          </a:p>
          <a:p>
            <a:r>
              <a:rPr lang="en-US" dirty="0" smtClean="0"/>
              <a:t>French politely refuses to leave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3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2144110"/>
            <a:ext cx="6670347" cy="3230475"/>
          </a:xfrm>
        </p:spPr>
        <p:txBody>
          <a:bodyPr/>
          <a:lstStyle/>
          <a:p>
            <a:r>
              <a:rPr lang="en-US" dirty="0" smtClean="0"/>
              <a:t>Washington and his men attack French Fort Duquesne (present day Pittsburg) and looses </a:t>
            </a:r>
          </a:p>
          <a:p>
            <a:r>
              <a:rPr lang="en-US" dirty="0" smtClean="0"/>
              <a:t>Then Washington Responds by building Fort Necessity</a:t>
            </a:r>
          </a:p>
          <a:p>
            <a:r>
              <a:rPr lang="en-US" dirty="0" smtClean="0"/>
              <a:t>French Attack Fort Necessity and force Washington to sign a surrender document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7" y="2395015"/>
            <a:ext cx="4286250" cy="2647950"/>
          </a:xfrm>
        </p:spPr>
      </p:pic>
    </p:spTree>
    <p:extLst>
      <p:ext uri="{BB962C8B-B14F-4D97-AF65-F5344CB8AC3E}">
        <p14:creationId xmlns:p14="http://schemas.microsoft.com/office/powerpoint/2010/main" val="290407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 becomes leader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8001000" cy="3311190"/>
          </a:xfrm>
        </p:spPr>
        <p:txBody>
          <a:bodyPr/>
          <a:lstStyle/>
          <a:p>
            <a:r>
              <a:rPr lang="en-US" dirty="0" smtClean="0"/>
              <a:t>War continues to go poorly for the British during early years</a:t>
            </a:r>
          </a:p>
          <a:p>
            <a:r>
              <a:rPr lang="en-US" dirty="0" smtClean="0"/>
              <a:t>William Pitt becomes leader of Great Britain</a:t>
            </a:r>
          </a:p>
          <a:p>
            <a:pPr lvl="1"/>
            <a:r>
              <a:rPr lang="en-US" dirty="0" smtClean="0"/>
              <a:t>England begins to win many battles</a:t>
            </a:r>
          </a:p>
          <a:p>
            <a:pPr lvl="1"/>
            <a:r>
              <a:rPr lang="en-US" dirty="0" smtClean="0"/>
              <a:t>Capture </a:t>
            </a:r>
            <a:r>
              <a:rPr lang="en-US" dirty="0" err="1" smtClean="0"/>
              <a:t>Louisbour</a:t>
            </a:r>
            <a:r>
              <a:rPr lang="en-US" dirty="0" smtClean="0"/>
              <a:t>, Quebec and Fort Duquesne</a:t>
            </a:r>
          </a:p>
          <a:p>
            <a:r>
              <a:rPr lang="en-US" dirty="0" smtClean="0"/>
              <a:t>France Surrenders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38" y="2063395"/>
            <a:ext cx="2001745" cy="3428167"/>
          </a:xfrm>
        </p:spPr>
      </p:pic>
    </p:spTree>
    <p:extLst>
      <p:ext uri="{BB962C8B-B14F-4D97-AF65-F5344CB8AC3E}">
        <p14:creationId xmlns:p14="http://schemas.microsoft.com/office/powerpoint/2010/main" val="5954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 (1763)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All of Canada Given to Britain</a:t>
            </a:r>
          </a:p>
          <a:p>
            <a:r>
              <a:rPr lang="en-US" dirty="0" smtClean="0"/>
              <a:t>French land East of Mississippi river given to Brittan</a:t>
            </a:r>
          </a:p>
          <a:p>
            <a:r>
              <a:rPr lang="en-US" dirty="0" smtClean="0"/>
              <a:t>New Orleans and all land west of the Mississippi River given to Spain</a:t>
            </a:r>
            <a:endParaRPr lang="en-US" dirty="0"/>
          </a:p>
          <a:p>
            <a:r>
              <a:rPr lang="en-US" dirty="0" smtClean="0"/>
              <a:t>Florida given to Britain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63" y="2063750"/>
            <a:ext cx="4548623" cy="3311525"/>
          </a:xfrm>
        </p:spPr>
      </p:pic>
    </p:spTree>
    <p:extLst>
      <p:ext uri="{BB962C8B-B14F-4D97-AF65-F5344CB8AC3E}">
        <p14:creationId xmlns:p14="http://schemas.microsoft.com/office/powerpoint/2010/main" val="19189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French and Indian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French are effectively driven from North America</a:t>
            </a:r>
          </a:p>
          <a:p>
            <a:r>
              <a:rPr lang="en-US" dirty="0" smtClean="0"/>
              <a:t>Colonists begin to have a sense of Unity (see selves as Americans as much as British)</a:t>
            </a:r>
          </a:p>
          <a:p>
            <a:r>
              <a:rPr lang="en-US" dirty="0" smtClean="0"/>
              <a:t>Fighting between the British and the native Americans increases</a:t>
            </a:r>
          </a:p>
          <a:p>
            <a:r>
              <a:rPr lang="en-US" dirty="0" smtClean="0"/>
              <a:t>British empire so large that Britain needs to find new ways to manage 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Explain What caused the French and Indian war?</a:t>
            </a:r>
          </a:p>
          <a:p>
            <a:r>
              <a:rPr lang="en-US" dirty="0" smtClean="0"/>
              <a:t>Describe the significance of the French and Indian war-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26</TotalTime>
  <Words>271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French and Indian War</vt:lpstr>
      <vt:lpstr>Cause of the War</vt:lpstr>
      <vt:lpstr>Causes of the War</vt:lpstr>
      <vt:lpstr>Start of WAr</vt:lpstr>
      <vt:lpstr>Start of War</vt:lpstr>
      <vt:lpstr>Pitt becomes leader of Britain</vt:lpstr>
      <vt:lpstr>Treaty of Paris (1763)</vt:lpstr>
      <vt:lpstr>Effects of French and Indian War</vt:lpstr>
      <vt:lpstr>Essential Questions</vt:lpstr>
    </vt:vector>
  </TitlesOfParts>
  <Company>CFSD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Indian War</dc:title>
  <dc:creator>cf_koch</dc:creator>
  <cp:lastModifiedBy>cf_koch</cp:lastModifiedBy>
  <cp:revision>3</cp:revision>
  <dcterms:created xsi:type="dcterms:W3CDTF">2014-10-10T11:19:59Z</dcterms:created>
  <dcterms:modified xsi:type="dcterms:W3CDTF">2014-10-10T11:46:12Z</dcterms:modified>
</cp:coreProperties>
</file>