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4709" autoAdjust="0"/>
  </p:normalViewPr>
  <p:slideViewPr>
    <p:cSldViewPr>
      <p:cViewPr varScale="1">
        <p:scale>
          <a:sx n="86" d="100"/>
          <a:sy n="86" d="100"/>
        </p:scale>
        <p:origin x="-6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4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63E38-F7DB-4363-8986-506F66942105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688F7-329C-4FAE-9652-B63CAE6904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63E38-F7DB-4363-8986-506F66942105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688F7-329C-4FAE-9652-B63CAE690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63E38-F7DB-4363-8986-506F66942105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688F7-329C-4FAE-9652-B63CAE690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63E38-F7DB-4363-8986-506F66942105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688F7-329C-4FAE-9652-B63CAE690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63E38-F7DB-4363-8986-506F66942105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688F7-329C-4FAE-9652-B63CAE6904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63E38-F7DB-4363-8986-506F66942105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688F7-329C-4FAE-9652-B63CAE690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63E38-F7DB-4363-8986-506F66942105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688F7-329C-4FAE-9652-B63CAE6904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63E38-F7DB-4363-8986-506F66942105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688F7-329C-4FAE-9652-B63CAE690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63E38-F7DB-4363-8986-506F66942105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688F7-329C-4FAE-9652-B63CAE690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63E38-F7DB-4363-8986-506F66942105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688F7-329C-4FAE-9652-B63CAE690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C063E38-F7DB-4363-8986-506F66942105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D2688F7-329C-4FAE-9652-B63CAE690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C063E38-F7DB-4363-8986-506F66942105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D2688F7-329C-4FAE-9652-B63CAE690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cf_koch\My%20Documents\My%20Videos\Holding_Vicksburg.as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Turning Point of the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 1863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Vicksburg</a:t>
            </a:r>
            <a:endParaRPr lang="en-US" dirty="0"/>
          </a:p>
        </p:txBody>
      </p:sp>
      <p:pic>
        <p:nvPicPr>
          <p:cNvPr id="6" name="Holding_Vicksburg.asf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8200" y="1098550"/>
            <a:ext cx="7467600" cy="5600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673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of Vicksburg</a:t>
            </a:r>
            <a:endParaRPr lang="en-US" dirty="0"/>
          </a:p>
        </p:txBody>
      </p:sp>
      <p:pic>
        <p:nvPicPr>
          <p:cNvPr id="7" name="Content Placeholder 6" descr="ulysses-gran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5138" y="2284390"/>
            <a:ext cx="2811462" cy="3632245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505200" y="1752601"/>
            <a:ext cx="5188744" cy="4543864"/>
          </a:xfrm>
        </p:spPr>
        <p:txBody>
          <a:bodyPr/>
          <a:lstStyle/>
          <a:p>
            <a:r>
              <a:rPr lang="en-US" dirty="0" smtClean="0"/>
              <a:t>After weeks of siege, the Union army under command of U.S. Grant  captured Vicksburg on July 4, 1863</a:t>
            </a:r>
            <a:endParaRPr lang="en-US" dirty="0"/>
          </a:p>
        </p:txBody>
      </p:sp>
      <p:pic>
        <p:nvPicPr>
          <p:cNvPr id="8" name="Picture 7" descr="Union Artillar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3564108"/>
            <a:ext cx="3352800" cy="3293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Lincoln Respond?</a:t>
            </a:r>
            <a:endParaRPr lang="en-US" dirty="0"/>
          </a:p>
        </p:txBody>
      </p:sp>
      <p:pic>
        <p:nvPicPr>
          <p:cNvPr id="7" name="Content Placeholder 6" descr="AbrahamLincol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1499371"/>
            <a:ext cx="3886200" cy="50430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Lee Invades North for 2</a:t>
            </a:r>
            <a:r>
              <a:rPr lang="en-US" baseline="30000" dirty="0" smtClean="0"/>
              <a:t>nd</a:t>
            </a:r>
            <a:r>
              <a:rPr lang="en-US" dirty="0" smtClean="0"/>
              <a:t> Time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64344" y="1828800"/>
            <a:ext cx="5174456" cy="4467664"/>
          </a:xfrm>
        </p:spPr>
        <p:txBody>
          <a:bodyPr/>
          <a:lstStyle/>
          <a:p>
            <a:r>
              <a:rPr lang="en-US" dirty="0" smtClean="0"/>
              <a:t>1- Break the Union’s will to fight</a:t>
            </a:r>
          </a:p>
          <a:p>
            <a:r>
              <a:rPr lang="en-US" dirty="0" smtClean="0"/>
              <a:t>2- Obtain needed supplies</a:t>
            </a:r>
            <a:endParaRPr lang="en-US" dirty="0"/>
          </a:p>
        </p:txBody>
      </p:sp>
      <p:pic>
        <p:nvPicPr>
          <p:cNvPr id="7" name="Content Placeholder 6" descr="Le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91200" y="2058737"/>
            <a:ext cx="2895600" cy="39136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Lee Invades North for 2</a:t>
            </a:r>
            <a:r>
              <a:rPr lang="en-US" baseline="30000" dirty="0" smtClean="0"/>
              <a:t>nd</a:t>
            </a:r>
            <a:r>
              <a:rPr lang="en-US" dirty="0" smtClean="0"/>
              <a:t> Time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64344" y="1828800"/>
            <a:ext cx="5174456" cy="4467664"/>
          </a:xfrm>
        </p:spPr>
        <p:txBody>
          <a:bodyPr/>
          <a:lstStyle/>
          <a:p>
            <a:r>
              <a:rPr lang="en-US" dirty="0" smtClean="0"/>
              <a:t>Marches 75,000 Confederate soldiers from </a:t>
            </a:r>
            <a:r>
              <a:rPr lang="en-US" smtClean="0"/>
              <a:t>Virginia cuts though </a:t>
            </a:r>
            <a:r>
              <a:rPr lang="en-US" dirty="0" smtClean="0"/>
              <a:t>Maryland to Pennsylvania</a:t>
            </a:r>
            <a:endParaRPr lang="en-US" dirty="0"/>
          </a:p>
        </p:txBody>
      </p:sp>
      <p:pic>
        <p:nvPicPr>
          <p:cNvPr id="7" name="Content Placeholder 6" descr="Le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91200" y="2058737"/>
            <a:ext cx="2895600" cy="39136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Gettysburg</a:t>
            </a:r>
            <a:endParaRPr lang="en-US" dirty="0"/>
          </a:p>
        </p:txBody>
      </p:sp>
      <p:pic>
        <p:nvPicPr>
          <p:cNvPr id="5" name="Content Placeholder 4" descr="General-George-00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40201" y="2133600"/>
            <a:ext cx="2769518" cy="3810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24200" y="1676401"/>
            <a:ext cx="5569744" cy="4620064"/>
          </a:xfrm>
        </p:spPr>
        <p:txBody>
          <a:bodyPr/>
          <a:lstStyle/>
          <a:p>
            <a:r>
              <a:rPr lang="en-US" dirty="0" smtClean="0"/>
              <a:t>General George B.  Meade leads 90,000 Union troops onto Pennsylvania in pursuit of Lee’s army</a:t>
            </a:r>
          </a:p>
          <a:p>
            <a:r>
              <a:rPr lang="en-US" dirty="0" smtClean="0"/>
              <a:t>The armies meet at Gettysburg, PA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the Battle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the Union hope to defeat the confederacy?</a:t>
            </a:r>
          </a:p>
          <a:p>
            <a:endParaRPr lang="en-US" dirty="0" smtClean="0"/>
          </a:p>
          <a:p>
            <a:r>
              <a:rPr lang="en-US" dirty="0" smtClean="0"/>
              <a:t>Describe what Lee believed his best chances to win the battle were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Why didn’t Lee’s plan happen?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Pickett’s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Confederate  General leads 14,000 men in an attack on Union stronghold on Cemetery Ridge</a:t>
            </a:r>
            <a:endParaRPr lang="en-US" dirty="0"/>
          </a:p>
        </p:txBody>
      </p:sp>
      <p:pic>
        <p:nvPicPr>
          <p:cNvPr id="5" name="Content Placeholder 4" descr="george_picket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45663" y="1770063"/>
            <a:ext cx="3059550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Pickett’s Charge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Pickett’s Charge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Gettysburg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effect did the Battle of Gettysburg have on the Confederacy?</a:t>
            </a:r>
          </a:p>
          <a:p>
            <a:endParaRPr lang="en-US" dirty="0" smtClean="0"/>
          </a:p>
          <a:p>
            <a:r>
              <a:rPr lang="en-US" dirty="0" smtClean="0"/>
              <a:t>How did Lincoln respond to the Union Victory at Gettysburg?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Vicksburg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was Vicksburg an important town?</a:t>
            </a:r>
          </a:p>
          <a:p>
            <a:r>
              <a:rPr lang="en-US" dirty="0" smtClean="0"/>
              <a:t>Which Union General was responsible for capturing Vicksburg?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72</TotalTime>
  <Words>193</Words>
  <Application>Microsoft Office PowerPoint</Application>
  <PresentationFormat>On-screen Show (4:3)</PresentationFormat>
  <Paragraphs>31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Metro</vt:lpstr>
      <vt:lpstr> Turning Point of the War</vt:lpstr>
      <vt:lpstr>Lee Invades North for 2nd Time</vt:lpstr>
      <vt:lpstr>Lee Invades North for 2nd Time</vt:lpstr>
      <vt:lpstr>Battle of Gettysburg</vt:lpstr>
      <vt:lpstr>Planning the Battle</vt:lpstr>
      <vt:lpstr>Pickett’s Charge</vt:lpstr>
      <vt:lpstr>Pickett’s Charge</vt:lpstr>
      <vt:lpstr>Effects of Gettysburg</vt:lpstr>
      <vt:lpstr>Vicksburg</vt:lpstr>
      <vt:lpstr>Vicksburg</vt:lpstr>
      <vt:lpstr>Fall of Vicksburg</vt:lpstr>
      <vt:lpstr>How will Lincoln Respond?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Turning Point of the War</dc:title>
  <dc:creator>cf_koch</dc:creator>
  <cp:lastModifiedBy>cf_koch</cp:lastModifiedBy>
  <cp:revision>11</cp:revision>
  <dcterms:created xsi:type="dcterms:W3CDTF">2009-05-10T23:40:16Z</dcterms:created>
  <dcterms:modified xsi:type="dcterms:W3CDTF">2011-04-24T18:39:16Z</dcterms:modified>
</cp:coreProperties>
</file>