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Hoover Struggles with the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456 - 463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4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Army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1403429"/>
            <a:ext cx="3837904" cy="4960625"/>
          </a:xfrm>
        </p:spPr>
      </p:pic>
    </p:spTree>
    <p:extLst>
      <p:ext uri="{BB962C8B-B14F-4D97-AF65-F5344CB8AC3E}">
        <p14:creationId xmlns:p14="http://schemas.microsoft.com/office/powerpoint/2010/main" val="86260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 of 1932</a:t>
            </a:r>
          </a:p>
          <a:p>
            <a:pPr lvl="1"/>
            <a:r>
              <a:rPr lang="en-US" sz="2000" dirty="0" smtClean="0"/>
              <a:t>20,000 WW I veterans marched on Washington, D.C.</a:t>
            </a:r>
          </a:p>
          <a:p>
            <a:pPr lvl="1"/>
            <a:r>
              <a:rPr lang="en-US" sz="2000" dirty="0" smtClean="0"/>
              <a:t>Led by </a:t>
            </a:r>
            <a:r>
              <a:rPr lang="en-US" sz="2000" dirty="0" smtClean="0">
                <a:solidFill>
                  <a:srgbClr val="FFFF00"/>
                </a:solidFill>
              </a:rPr>
              <a:t>Walter Walters</a:t>
            </a:r>
          </a:p>
          <a:p>
            <a:pPr lvl="1"/>
            <a:r>
              <a:rPr lang="en-US" sz="2000" dirty="0" smtClean="0"/>
              <a:t>Came to support the </a:t>
            </a:r>
            <a:r>
              <a:rPr lang="en-US" sz="2000" dirty="0" err="1" smtClean="0">
                <a:solidFill>
                  <a:srgbClr val="FFFF00"/>
                </a:solidFill>
              </a:rPr>
              <a:t>Patman</a:t>
            </a:r>
            <a:r>
              <a:rPr lang="en-US" sz="2000" dirty="0" smtClean="0">
                <a:solidFill>
                  <a:srgbClr val="FFFF00"/>
                </a:solidFill>
              </a:rPr>
              <a:t> Bill</a:t>
            </a:r>
          </a:p>
          <a:p>
            <a:pPr lvl="2"/>
            <a:r>
              <a:rPr lang="en-US" sz="2000" dirty="0" smtClean="0"/>
              <a:t>Authorized the government to pay a bonus to WW I veterans who had not been compensated adequately for the wartime service.</a:t>
            </a:r>
          </a:p>
          <a:p>
            <a:pPr lvl="3"/>
            <a:r>
              <a:rPr lang="en-US" sz="2000" dirty="0" smtClean="0"/>
              <a:t>Bill was passed in 1924, but the soldiers were not to be paid until 1945 in the form of cash and life insurance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070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to the Bonus Army?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Hoover called them “</a:t>
            </a:r>
            <a:r>
              <a:rPr lang="en-US" i="1" dirty="0" smtClean="0"/>
              <a:t>communists and persons with criminal records”</a:t>
            </a:r>
          </a:p>
          <a:p>
            <a:pPr lvl="1"/>
            <a:r>
              <a:rPr lang="en-US" dirty="0" smtClean="0"/>
              <a:t>Evan so, he respected their rights to assemble</a:t>
            </a:r>
          </a:p>
          <a:p>
            <a:pPr lvl="2"/>
            <a:r>
              <a:rPr lang="en-US" dirty="0" smtClean="0"/>
              <a:t>Gave food and supplies for them to make a shantytown near the Capitol Building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 err="1" smtClean="0">
                <a:solidFill>
                  <a:srgbClr val="FFFF00"/>
                </a:solidFill>
              </a:rPr>
              <a:t>Patman</a:t>
            </a:r>
            <a:r>
              <a:rPr lang="en-US" dirty="0" smtClean="0">
                <a:solidFill>
                  <a:srgbClr val="FFFF00"/>
                </a:solidFill>
              </a:rPr>
              <a:t> Bill </a:t>
            </a:r>
            <a:r>
              <a:rPr lang="en-US" dirty="0" smtClean="0"/>
              <a:t>fails, Hoover asked them to leave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They??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5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 Calls in the Army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8" y="1880315"/>
            <a:ext cx="7169634" cy="43548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Led by General Douglas MacArthur, troops gassed and burned the shantytowns of the remaining veterans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0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November 1932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Hoover’s public image is suffering due to the Depression</a:t>
            </a:r>
          </a:p>
          <a:p>
            <a:endParaRPr lang="en-US" dirty="0"/>
          </a:p>
          <a:p>
            <a:r>
              <a:rPr lang="en-US" dirty="0" smtClean="0"/>
              <a:t>Democrats have a formidable opponent with a popular name</a:t>
            </a:r>
          </a:p>
          <a:p>
            <a:pPr lvl="1"/>
            <a:r>
              <a:rPr lang="en-US" dirty="0" smtClean="0"/>
              <a:t>Franklin D. Roosevelt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6" y="2183129"/>
            <a:ext cx="6212588" cy="3225997"/>
          </a:xfrm>
        </p:spPr>
      </p:pic>
    </p:spTree>
    <p:extLst>
      <p:ext uri="{BB962C8B-B14F-4D97-AF65-F5344CB8AC3E}">
        <p14:creationId xmlns:p14="http://schemas.microsoft.com/office/powerpoint/2010/main" val="247285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Hoover Struggles with the Depression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President Hoover’s conservative response to  the Great Depression drew </a:t>
            </a:r>
            <a:r>
              <a:rPr lang="en-US" dirty="0" err="1" smtClean="0"/>
              <a:t>critcism</a:t>
            </a:r>
            <a:r>
              <a:rPr lang="en-US" dirty="0" smtClean="0"/>
              <a:t> from many Americans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81" y="2060574"/>
            <a:ext cx="4921718" cy="4195764"/>
          </a:xfrm>
        </p:spPr>
      </p:pic>
    </p:spTree>
    <p:extLst>
      <p:ext uri="{BB962C8B-B14F-4D97-AF65-F5344CB8AC3E}">
        <p14:creationId xmlns:p14="http://schemas.microsoft.com/office/powerpoint/2010/main" val="166734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 Tries to Reassure the 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stock market crash in 1929, President Hoover tried to reassure Americans that the economy was on sound footing</a:t>
            </a:r>
          </a:p>
          <a:p>
            <a:endParaRPr lang="en-US" dirty="0"/>
          </a:p>
          <a:p>
            <a:r>
              <a:rPr lang="en-US" i="1" dirty="0" smtClean="0"/>
              <a:t>“Any lack of confidence in the economic future… is foolish.”</a:t>
            </a:r>
          </a:p>
          <a:p>
            <a:pPr lvl="1"/>
            <a:r>
              <a:rPr lang="en-US" i="1" dirty="0" smtClean="0"/>
              <a:t>-Herbert Hoover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In his view, Americans needed to stay optimistic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4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Government’s Role Under </a:t>
            </a:r>
            <a:r>
              <a:rPr lang="en-US" dirty="0" err="1" smtClean="0"/>
              <a:t>HoverThe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Republicans believed depressions are a normal part of the business cycle that follows a period of rapid economic growth</a:t>
            </a:r>
          </a:p>
          <a:p>
            <a:r>
              <a:rPr lang="en-US" dirty="0" smtClean="0"/>
              <a:t>The best thing to do is to take the ‘laissez-faire’ approach</a:t>
            </a:r>
          </a:p>
          <a:p>
            <a:endParaRPr lang="en-US" dirty="0"/>
          </a:p>
          <a:p>
            <a:r>
              <a:rPr lang="en-US" dirty="0" smtClean="0"/>
              <a:t>Hoover opposed any social welfare programs</a:t>
            </a:r>
          </a:p>
          <a:p>
            <a:pPr lvl="1"/>
            <a:r>
              <a:rPr lang="en-US" dirty="0" smtClean="0"/>
              <a:t>Would weaken people’s self-respect and ‘moral fiber’</a:t>
            </a:r>
          </a:p>
          <a:p>
            <a:pPr lvl="1"/>
            <a:r>
              <a:rPr lang="en-US" dirty="0" smtClean="0"/>
              <a:t>Believed Americans’ believed </a:t>
            </a:r>
            <a:r>
              <a:rPr lang="en-US" u="sng" dirty="0" smtClean="0">
                <a:solidFill>
                  <a:srgbClr val="FFFF00"/>
                </a:solidFill>
              </a:rPr>
              <a:t>in rugged individualism</a:t>
            </a:r>
          </a:p>
          <a:p>
            <a:pPr lvl="2"/>
            <a:r>
              <a:rPr lang="en-US" dirty="0" smtClean="0"/>
              <a:t>The idea that people should succeed through their own efforts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0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 Takes Cautious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Hoover’s political philosophy caused him to take caution:</a:t>
            </a:r>
          </a:p>
          <a:p>
            <a:pPr lvl="1"/>
            <a:r>
              <a:rPr lang="en-US" dirty="0" smtClean="0"/>
              <a:t>At the time of the crash, he called business leaders together to work together to find solutions</a:t>
            </a:r>
          </a:p>
          <a:p>
            <a:pPr lvl="2"/>
            <a:r>
              <a:rPr lang="en-US" dirty="0" smtClean="0"/>
              <a:t>Don’t cut wages or lay off people</a:t>
            </a:r>
          </a:p>
          <a:p>
            <a:pPr lvl="2"/>
            <a:r>
              <a:rPr lang="en-US" dirty="0" smtClean="0"/>
              <a:t>Asked labor leaders not to ask for raises or go on strike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A year after the crash:</a:t>
            </a:r>
          </a:p>
          <a:p>
            <a:pPr lvl="2"/>
            <a:r>
              <a:rPr lang="en-US" dirty="0" smtClean="0"/>
              <a:t>Economy still shrinking</a:t>
            </a:r>
          </a:p>
          <a:p>
            <a:pPr lvl="2"/>
            <a:r>
              <a:rPr lang="en-US" dirty="0" smtClean="0"/>
              <a:t>Unemployment still rising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Boulder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project that Hoover approved did make a difference</a:t>
            </a:r>
          </a:p>
          <a:p>
            <a:pPr lvl="1"/>
            <a:r>
              <a:rPr lang="en-US" dirty="0" smtClean="0"/>
              <a:t>(1929) Boulder Dam (Later named Hoover Dam) was built in Nevada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Cost over $700 million</a:t>
            </a:r>
          </a:p>
          <a:p>
            <a:pPr lvl="2"/>
            <a:r>
              <a:rPr lang="en-US" dirty="0" smtClean="0"/>
              <a:t>Provided electricity to California, Colorado, Arizona, Utah, New Mexico, and Wyoming</a:t>
            </a:r>
          </a:p>
          <a:p>
            <a:pPr lvl="2"/>
            <a:r>
              <a:rPr lang="en-US" dirty="0" smtClean="0"/>
              <a:t>Provided a constant water supply as well which enabled California to begin its massive agricultural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9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9" y="440661"/>
            <a:ext cx="10625071" cy="59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 Forced to Take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 of 1930</a:t>
            </a:r>
          </a:p>
          <a:p>
            <a:pPr lvl="1"/>
            <a:r>
              <a:rPr lang="en-US" dirty="0" smtClean="0"/>
              <a:t>Democrats take control of the House of Representatives</a:t>
            </a:r>
          </a:p>
          <a:p>
            <a:r>
              <a:rPr lang="en-US" dirty="0" smtClean="0"/>
              <a:t>President Hoover now took an active role in aiding the nation’s problems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Federal Farm Board</a:t>
            </a:r>
          </a:p>
          <a:p>
            <a:pPr lvl="2"/>
            <a:r>
              <a:rPr lang="en-US" dirty="0" smtClean="0"/>
              <a:t>Intended to raise crop prices by buying crops and keeping them off market until prices went up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National Credit Corporation</a:t>
            </a:r>
          </a:p>
          <a:p>
            <a:pPr lvl="2"/>
            <a:r>
              <a:rPr lang="en-US" dirty="0" smtClean="0"/>
              <a:t>Big bank that loaned money to small banks to keep them out of bankruptcy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0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 Takes a Different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1931 is an election year</a:t>
            </a:r>
          </a:p>
          <a:p>
            <a:pPr lvl="1"/>
            <a:r>
              <a:rPr lang="en-US" dirty="0" smtClean="0"/>
              <a:t>Federal Farm Board and National Credit Corp doesn’t work</a:t>
            </a:r>
          </a:p>
          <a:p>
            <a:pPr lvl="1"/>
            <a:r>
              <a:rPr lang="en-US" dirty="0" smtClean="0"/>
              <a:t>Hoover appeals to Congress to pass the </a:t>
            </a:r>
            <a:r>
              <a:rPr lang="en-US" dirty="0" smtClean="0">
                <a:solidFill>
                  <a:srgbClr val="FFFF00"/>
                </a:solidFill>
              </a:rPr>
              <a:t>Federal Home Loan Act</a:t>
            </a:r>
          </a:p>
          <a:p>
            <a:pPr lvl="2"/>
            <a:r>
              <a:rPr lang="en-US" dirty="0" smtClean="0"/>
              <a:t>Lowered mortgage rates for homeowners and allowed farmers to refinance their farm loans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Reconstruction Finance Corporation</a:t>
            </a:r>
          </a:p>
          <a:p>
            <a:pPr lvl="2"/>
            <a:r>
              <a:rPr lang="en-US" dirty="0" smtClean="0"/>
              <a:t>Gave $2 billion for emergency financing for banks and large businesses; “</a:t>
            </a:r>
            <a:r>
              <a:rPr lang="en-US" sz="2000" b="1" dirty="0" smtClean="0"/>
              <a:t>TRICKLE DOWN EFFECT”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36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</TotalTime>
  <Words>574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Hoover Struggles with the Depression</vt:lpstr>
      <vt:lpstr>President Hoover Struggles with the Depression</vt:lpstr>
      <vt:lpstr>Hoover Tries to Reassure the Nation</vt:lpstr>
      <vt:lpstr>Government’s Role Under HoverThe </vt:lpstr>
      <vt:lpstr>Hoover Takes Cautious Steps</vt:lpstr>
      <vt:lpstr>Boulder Dam</vt:lpstr>
      <vt:lpstr>PowerPoint Presentation</vt:lpstr>
      <vt:lpstr>Hoover Forced to Take Action</vt:lpstr>
      <vt:lpstr>Hoover Takes a Different Intervention</vt:lpstr>
      <vt:lpstr>Bonus Army</vt:lpstr>
      <vt:lpstr>Bonus Army</vt:lpstr>
      <vt:lpstr>What happened to the Bonus Army?</vt:lpstr>
      <vt:lpstr>Hoover Calls in the Army</vt:lpstr>
      <vt:lpstr>November 1932</vt:lpstr>
    </vt:vector>
  </TitlesOfParts>
  <Company>CFSD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Hoover Struggles with the Depression</dc:title>
  <dc:creator>Bob Koch</dc:creator>
  <cp:lastModifiedBy>Bob Koch</cp:lastModifiedBy>
  <cp:revision>8</cp:revision>
  <dcterms:created xsi:type="dcterms:W3CDTF">2015-01-04T17:02:01Z</dcterms:created>
  <dcterms:modified xsi:type="dcterms:W3CDTF">2015-01-04T19:47:24Z</dcterms:modified>
</cp:coreProperties>
</file>