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63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580D-D4B3-4164-B308-2D49448B2724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2536-D17A-4DA1-BEC0-4E39021F6E5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580D-D4B3-4164-B308-2D49448B2724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2536-D17A-4DA1-BEC0-4E39021F6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580D-D4B3-4164-B308-2D49448B2724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2536-D17A-4DA1-BEC0-4E39021F6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580D-D4B3-4164-B308-2D49448B2724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2536-D17A-4DA1-BEC0-4E39021F6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580D-D4B3-4164-B308-2D49448B2724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2536-D17A-4DA1-BEC0-4E39021F6E5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580D-D4B3-4164-B308-2D49448B2724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2536-D17A-4DA1-BEC0-4E39021F6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580D-D4B3-4164-B308-2D49448B2724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2536-D17A-4DA1-BEC0-4E39021F6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580D-D4B3-4164-B308-2D49448B2724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2536-D17A-4DA1-BEC0-4E39021F6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580D-D4B3-4164-B308-2D49448B2724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2536-D17A-4DA1-BEC0-4E39021F6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580D-D4B3-4164-B308-2D49448B2724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2536-D17A-4DA1-BEC0-4E39021F6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580D-D4B3-4164-B308-2D49448B2724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A9F2536-D17A-4DA1-BEC0-4E39021F6E5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6A580D-D4B3-4164-B308-2D49448B2724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9F2536-D17A-4DA1-BEC0-4E39021F6E5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During the Gilded Age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During the Gilded Age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the following images and determine what life during the Gilded Age was like based on the images provided</a:t>
            </a:r>
          </a:p>
          <a:p>
            <a:r>
              <a:rPr lang="en-US" dirty="0" smtClean="0"/>
              <a:t>Be prepared for your group to explain to the class what your group has described  and to explain if you believe the images you were provided were credible.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nam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7141" y="0"/>
            <a:ext cx="690971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nament interi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9624"/>
            <a:ext cx="8534400" cy="677875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ity stre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5513" y="0"/>
            <a:ext cx="8752974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unkm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4723"/>
            <a:ext cx="8610600" cy="686934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al m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3603"/>
            <a:ext cx="9144000" cy="645079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ild lab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76200"/>
            <a:ext cx="8458200" cy="676656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findustrial-re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3847" y="0"/>
            <a:ext cx="8736306" cy="6858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</TotalTime>
  <Words>59</Words>
  <Application>Microsoft Office PowerPoint</Application>
  <PresentationFormat>On-screen Show (4:3)</PresentationFormat>
  <Paragraphs>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Life During the Gilded Age</vt:lpstr>
      <vt:lpstr>Life During the Gilded Age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During the Gilded Age</dc:title>
  <dc:creator>Bob Koch</dc:creator>
  <cp:lastModifiedBy>Bob Koch</cp:lastModifiedBy>
  <cp:revision>1</cp:revision>
  <dcterms:created xsi:type="dcterms:W3CDTF">2014-10-12T18:07:31Z</dcterms:created>
  <dcterms:modified xsi:type="dcterms:W3CDTF">2014-10-12T18:13:32Z</dcterms:modified>
</cp:coreProperties>
</file>