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1" r:id="rId5"/>
    <p:sldId id="262" r:id="rId6"/>
    <p:sldId id="263" r:id="rId7"/>
    <p:sldId id="259" r:id="rId8"/>
    <p:sldId id="260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558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6E59-FFC9-432B-91F0-35A36FD96D82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6DD5B-E12C-462E-BBFE-D1D93A2A37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6E59-FFC9-432B-91F0-35A36FD96D82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6DD5B-E12C-462E-BBFE-D1D93A2A37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6E59-FFC9-432B-91F0-35A36FD96D82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6DD5B-E12C-462E-BBFE-D1D93A2A37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6E59-FFC9-432B-91F0-35A36FD96D82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6DD5B-E12C-462E-BBFE-D1D93A2A37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6E59-FFC9-432B-91F0-35A36FD96D82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4A6DD5B-E12C-462E-BBFE-D1D93A2A37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6E59-FFC9-432B-91F0-35A36FD96D82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6DD5B-E12C-462E-BBFE-D1D93A2A37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6E59-FFC9-432B-91F0-35A36FD96D82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6DD5B-E12C-462E-BBFE-D1D93A2A37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6E59-FFC9-432B-91F0-35A36FD96D82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6DD5B-E12C-462E-BBFE-D1D93A2A37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6E59-FFC9-432B-91F0-35A36FD96D82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6DD5B-E12C-462E-BBFE-D1D93A2A37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6E59-FFC9-432B-91F0-35A36FD96D82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6DD5B-E12C-462E-BBFE-D1D93A2A37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6E59-FFC9-432B-91F0-35A36FD96D82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6DD5B-E12C-462E-BBFE-D1D93A2A37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9DE6E59-FFC9-432B-91F0-35A36FD96D82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A6DD5B-E12C-462E-BBFE-D1D93A2A37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Life in the south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Images of Slavery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ave Auc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9580"/>
            <a:ext cx="9144000" cy="5958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otton Planta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19919"/>
            <a:ext cx="8871937" cy="62380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ve Hou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5920" y="381000"/>
            <a:ext cx="7244080" cy="52620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ve-House-Furnace-In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2800" y="609600"/>
            <a:ext cx="7874000" cy="590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eldSla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08609"/>
            <a:ext cx="7848600" cy="61807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64555" y="-1187558"/>
            <a:ext cx="8392086" cy="1076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dlyWhippedSla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1531" y="0"/>
            <a:ext cx="582093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169</TotalTime>
  <Words>7</Words>
  <Application>Microsoft Office PowerPoint</Application>
  <PresentationFormat>On-screen Show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Apex</vt:lpstr>
      <vt:lpstr>Life in the south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in the south</dc:title>
  <dc:creator>Bob Koch</dc:creator>
  <cp:lastModifiedBy>user</cp:lastModifiedBy>
  <cp:revision>14</cp:revision>
  <dcterms:created xsi:type="dcterms:W3CDTF">2012-03-27T23:50:34Z</dcterms:created>
  <dcterms:modified xsi:type="dcterms:W3CDTF">2012-03-28T13:25:57Z</dcterms:modified>
</cp:coreProperties>
</file>