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67" d="100"/>
          <a:sy n="67" d="100"/>
        </p:scale>
        <p:origin x="8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307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280AEC1-E9D0-4649-9322-96A880FA94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DFB141-95B0-434C-B7E9-FCC0474DFD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FA0EEA-80F2-4456-90C3-6C25F40C82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D5F9E8-6DBF-4705-8681-4A59062D0A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9A3BAF-EE1B-4AAE-8AE6-A71D3F1602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C361F6-F158-40F7-99CA-FECE143D2D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AA7CF6-399B-4D82-9049-CE5EC843DD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C3B7B2-BDA4-4895-9F44-DC8C57566F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7E9781-A8BA-4544-983B-95CD487963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EB7DD8-79D4-4884-BFB9-357705283E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C84D68-1621-40A1-87C7-F8529AA30C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8" name="Group 10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2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6BFC0CF-63B7-4DA1-A462-EFDD8917897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5F5F5F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5F5F5F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5F5F5F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5F5F5F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5F5F5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5F5F5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5F5F5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5F5F5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5F5F5F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Life in the South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Southern Economy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Effects of the Industrial Revolution on the South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Steam Boat</a:t>
            </a:r>
          </a:p>
          <a:p>
            <a:pPr lvl="1"/>
            <a:r>
              <a:rPr lang="en-US"/>
              <a:t>Makes it easier to ship cash crops up and down rivers</a:t>
            </a:r>
          </a:p>
          <a:p>
            <a:pPr lvl="1"/>
            <a:r>
              <a:rPr lang="en-US"/>
              <a:t>Cuts shipping cost and increases profits </a:t>
            </a:r>
          </a:p>
        </p:txBody>
      </p:sp>
      <p:pic>
        <p:nvPicPr>
          <p:cNvPr id="39940" name="Picture 4" descr="C:\My Documents\My Pictures\DELTA-QUEE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6800" y="4068763"/>
            <a:ext cx="4267200" cy="27892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Effects of Industrial Revolution on the South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Scientific Agriculture</a:t>
            </a:r>
          </a:p>
          <a:p>
            <a:pPr lvl="1"/>
            <a:r>
              <a:rPr lang="en-US"/>
              <a:t>Use fertilizers and crop rotation to</a:t>
            </a:r>
          </a:p>
          <a:p>
            <a:pPr lvl="2"/>
            <a:r>
              <a:rPr lang="en-US"/>
              <a:t>Increase crop production</a:t>
            </a:r>
          </a:p>
          <a:p>
            <a:pPr lvl="2"/>
            <a:r>
              <a:rPr lang="en-US"/>
              <a:t>Protect Soil</a:t>
            </a:r>
          </a:p>
          <a:p>
            <a:pPr lvl="1"/>
            <a:r>
              <a:rPr lang="en-US"/>
              <a:t>James D. B. DuBow</a:t>
            </a:r>
          </a:p>
          <a:p>
            <a:pPr lvl="2"/>
            <a:r>
              <a:rPr lang="en-US"/>
              <a:t>Encourages Southerners to </a:t>
            </a:r>
            <a:r>
              <a:rPr lang="en-US" i="1"/>
              <a:t>diversify </a:t>
            </a:r>
            <a:r>
              <a:rPr lang="en-US"/>
              <a:t>their economy</a:t>
            </a:r>
          </a:p>
          <a:p>
            <a:pPr lvl="2"/>
            <a:r>
              <a:rPr lang="en-US"/>
              <a:t>Define Diversify-</a:t>
            </a:r>
          </a:p>
          <a:p>
            <a:pPr lvl="2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Effects of Industrial Revolution on the South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Southern Factories</a:t>
            </a:r>
          </a:p>
          <a:p>
            <a:pPr lvl="1"/>
            <a:r>
              <a:rPr lang="en-US" sz="2400"/>
              <a:t>Jean Etienne Bore</a:t>
            </a:r>
          </a:p>
          <a:p>
            <a:pPr lvl="2"/>
            <a:r>
              <a:rPr lang="en-US" sz="2000"/>
              <a:t>Developed a new process to granulated sugar</a:t>
            </a:r>
          </a:p>
          <a:p>
            <a:pPr lvl="3"/>
            <a:r>
              <a:rPr lang="en-US" sz="1800"/>
              <a:t>Especially important in Louisiana</a:t>
            </a:r>
          </a:p>
          <a:p>
            <a:pPr lvl="1"/>
            <a:r>
              <a:rPr lang="en-US" sz="2400"/>
              <a:t>Joseph R. Anderson</a:t>
            </a:r>
          </a:p>
          <a:p>
            <a:pPr lvl="2"/>
            <a:r>
              <a:rPr lang="en-US" sz="2000"/>
              <a:t>Tredegar Iron Works</a:t>
            </a:r>
          </a:p>
          <a:p>
            <a:pPr lvl="2"/>
            <a:r>
              <a:rPr lang="en-US" sz="2000"/>
              <a:t>Produce iron for boilers, bridges, cannon, locomoties, steam engines, etc.</a:t>
            </a:r>
          </a:p>
          <a:p>
            <a:pPr lvl="1"/>
            <a:r>
              <a:rPr lang="en-US" sz="2400"/>
              <a:t>Very few factories because of ability to earn money through farming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Southern Economy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18</a:t>
            </a:r>
            <a:r>
              <a:rPr lang="en-US" baseline="30000"/>
              <a:t>th</a:t>
            </a:r>
            <a:r>
              <a:rPr lang="en-US"/>
              <a:t> Century</a:t>
            </a:r>
          </a:p>
          <a:p>
            <a:pPr lvl="1"/>
            <a:r>
              <a:rPr lang="en-US"/>
              <a:t>Heavily agricultural based economy</a:t>
            </a:r>
          </a:p>
          <a:p>
            <a:pPr lvl="2"/>
            <a:r>
              <a:rPr lang="en-US"/>
              <a:t>Grown cash crops of Indigo, Rice, and Tobacco</a:t>
            </a:r>
          </a:p>
          <a:p>
            <a:pPr lvl="2"/>
            <a:r>
              <a:rPr lang="en-US"/>
              <a:t>Dependent on slave labor to produce these crops</a:t>
            </a:r>
          </a:p>
          <a:p>
            <a:pPr lvl="1"/>
            <a:r>
              <a:rPr lang="en-US"/>
              <a:t>As century progresses the demand for tobacco drops</a:t>
            </a:r>
          </a:p>
          <a:p>
            <a:pPr lvl="2"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Southern Economy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Effects of decreased demand for cash crops</a:t>
            </a:r>
          </a:p>
          <a:p>
            <a:pPr lvl="1"/>
            <a:r>
              <a:rPr lang="en-US"/>
              <a:t>Cash crop prices go down (so do farm profits)</a:t>
            </a:r>
          </a:p>
          <a:p>
            <a:pPr lvl="1"/>
            <a:r>
              <a:rPr lang="en-US"/>
              <a:t>Demand for slaves goes down</a:t>
            </a:r>
          </a:p>
          <a:p>
            <a:pPr lvl="1"/>
            <a:endParaRPr lang="en-US"/>
          </a:p>
        </p:txBody>
      </p:sp>
      <p:pic>
        <p:nvPicPr>
          <p:cNvPr id="30724" name="Picture 4" descr="c:\Program Files\Common Files\Microsoft Shared\Clipart\cagcat50\bs00285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3614738"/>
            <a:ext cx="3048000" cy="2828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Southern Economy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Many people believe that slavery is beginning to die out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Effects of Industrial Revolution on South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19</a:t>
            </a:r>
            <a:r>
              <a:rPr lang="en-US" baseline="30000"/>
              <a:t>th</a:t>
            </a:r>
            <a:r>
              <a:rPr lang="en-US"/>
              <a:t> Century demand for cotton steadily increases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Why did this happen?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Effects of Industrial Revolution on the South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Eli Whitney</a:t>
            </a:r>
          </a:p>
          <a:p>
            <a:pPr lvl="1"/>
            <a:r>
              <a:rPr lang="en-US"/>
              <a:t>From Massachusetts</a:t>
            </a:r>
          </a:p>
          <a:p>
            <a:pPr lvl="1"/>
            <a:r>
              <a:rPr lang="en-US"/>
              <a:t>Tries to cut needs for slaves </a:t>
            </a:r>
          </a:p>
          <a:p>
            <a:pPr lvl="1"/>
            <a:r>
              <a:rPr lang="en-US"/>
              <a:t>Invents the cotton gin</a:t>
            </a:r>
          </a:p>
          <a:p>
            <a:pPr lvl="1">
              <a:buFontTx/>
              <a:buNone/>
            </a:pPr>
            <a:endParaRPr lang="en-US"/>
          </a:p>
        </p:txBody>
      </p:sp>
      <p:pic>
        <p:nvPicPr>
          <p:cNvPr id="35844" name="Picture 4" descr="C:\My Documents\My Pictures\Cotton G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4419600"/>
            <a:ext cx="2743200" cy="2047875"/>
          </a:xfrm>
          <a:prstGeom prst="rect">
            <a:avLst/>
          </a:prstGeom>
          <a:noFill/>
        </p:spPr>
      </p:pic>
      <p:pic>
        <p:nvPicPr>
          <p:cNvPr id="35845" name="Picture 5" descr="C:\My Documents\My Pictures\Eli Whitney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1905000"/>
            <a:ext cx="2420938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Effects of Industrial Revolution on the South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Intended effects of Cotton Gin</a:t>
            </a:r>
          </a:p>
          <a:p>
            <a:pPr lvl="1"/>
            <a:r>
              <a:rPr lang="en-US"/>
              <a:t>Seeds easier to remove from Short Staple</a:t>
            </a:r>
          </a:p>
          <a:p>
            <a:pPr lvl="1"/>
            <a:r>
              <a:rPr lang="en-US"/>
              <a:t>Short Staple Cotton becomes profitable</a:t>
            </a:r>
          </a:p>
          <a:p>
            <a:pPr lvl="1"/>
            <a:r>
              <a:rPr lang="en-US"/>
              <a:t>Cotton can now be grown throughout much of the South</a:t>
            </a:r>
          </a:p>
          <a:p>
            <a:pPr lvl="2"/>
            <a:r>
              <a:rPr lang="en-US"/>
              <a:t>Now grown in Virginia, North Carolina, South Carolina, Georgia, Alabama, Mississippi, Louisiana, Arkansas, Texas, Tennessee, Kentucky, and Missouri.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Effects of Industrial Revolution on the South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Unintended effects of Cotton Gin</a:t>
            </a:r>
          </a:p>
          <a:p>
            <a:pPr lvl="1"/>
            <a:r>
              <a:rPr lang="en-US"/>
              <a:t>Increased demand for slaves to grow cotton</a:t>
            </a:r>
          </a:p>
          <a:p>
            <a:pPr lvl="1"/>
            <a:r>
              <a:rPr lang="en-US"/>
              <a:t>Work being done by slaves more difficult</a:t>
            </a:r>
          </a:p>
          <a:p>
            <a:pPr lvl="1"/>
            <a:r>
              <a:rPr lang="en-US"/>
              <a:t>Value of land in west increases</a:t>
            </a:r>
          </a:p>
        </p:txBody>
      </p:sp>
      <p:pic>
        <p:nvPicPr>
          <p:cNvPr id="37892" name="Picture 4" descr="C:\My Documents\My Pictures\American_Cotton_Plantation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4114800"/>
            <a:ext cx="2743200" cy="23987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Effects of Industrial Revolution on the South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South has become “The Cotton Kingdom”</a:t>
            </a:r>
          </a:p>
          <a:p>
            <a:r>
              <a:rPr lang="en-US"/>
              <a:t>Advantages of Cotton</a:t>
            </a:r>
          </a:p>
          <a:p>
            <a:pPr lvl="1"/>
            <a:r>
              <a:rPr lang="en-US"/>
              <a:t>Easy to grow</a:t>
            </a:r>
          </a:p>
          <a:p>
            <a:pPr lvl="1"/>
            <a:r>
              <a:rPr lang="en-US"/>
              <a:t>Could be stored a long time</a:t>
            </a:r>
          </a:p>
          <a:p>
            <a:pPr lvl="1"/>
            <a:r>
              <a:rPr lang="en-US"/>
              <a:t>Cheap to market</a:t>
            </a:r>
          </a:p>
          <a:p>
            <a:pPr lvl="1"/>
            <a:r>
              <a:rPr lang="en-US"/>
              <a:t>Light to ship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oaring">
  <a:themeElements>
    <a:clrScheme name="">
      <a:dk1>
        <a:srgbClr val="5F5F5F"/>
      </a:dk1>
      <a:lt1>
        <a:srgbClr val="FFFF00"/>
      </a:lt1>
      <a:dk2>
        <a:srgbClr val="000000"/>
      </a:dk2>
      <a:lt2>
        <a:srgbClr val="FFFFFF"/>
      </a:lt2>
      <a:accent1>
        <a:srgbClr val="FF3399"/>
      </a:accent1>
      <a:accent2>
        <a:srgbClr val="00FF00"/>
      </a:accent2>
      <a:accent3>
        <a:srgbClr val="AAAAAA"/>
      </a:accent3>
      <a:accent4>
        <a:srgbClr val="DADA00"/>
      </a:accent4>
      <a:accent5>
        <a:srgbClr val="FFADCA"/>
      </a:accent5>
      <a:accent6>
        <a:srgbClr val="00E700"/>
      </a:accent6>
      <a:hlink>
        <a:srgbClr val="FF0033"/>
      </a:hlink>
      <a:folHlink>
        <a:srgbClr val="FFFF00"/>
      </a:folHlink>
    </a:clrScheme>
    <a:fontScheme name="Soar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Designs\Soaring.pot</Template>
  <TotalTime>155</TotalTime>
  <Words>364</Words>
  <Application>Microsoft Office PowerPoint</Application>
  <PresentationFormat>On-screen Show (4:3)</PresentationFormat>
  <Paragraphs>63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Times New Roman</vt:lpstr>
      <vt:lpstr>Wingdings</vt:lpstr>
      <vt:lpstr>Soaring</vt:lpstr>
      <vt:lpstr>Life in the South</vt:lpstr>
      <vt:lpstr>Southern Economy</vt:lpstr>
      <vt:lpstr>Southern Economy</vt:lpstr>
      <vt:lpstr>Southern Economy</vt:lpstr>
      <vt:lpstr>Effects of Industrial Revolution on South</vt:lpstr>
      <vt:lpstr>Effects of Industrial Revolution on the South</vt:lpstr>
      <vt:lpstr>Effects of Industrial Revolution on the South</vt:lpstr>
      <vt:lpstr>Effects of Industrial Revolution on the South</vt:lpstr>
      <vt:lpstr>Effects of Industrial Revolution on the South</vt:lpstr>
      <vt:lpstr>Effects of the Industrial Revolution on the South</vt:lpstr>
      <vt:lpstr>Effects of Industrial Revolution on the South</vt:lpstr>
      <vt:lpstr>Effects of Industrial Revolution on the South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 in the South</dc:title>
  <dc:creator>Robert John Koch</dc:creator>
  <cp:lastModifiedBy>cf_koch</cp:lastModifiedBy>
  <cp:revision>13</cp:revision>
  <cp:lastPrinted>1601-01-01T00:00:00Z</cp:lastPrinted>
  <dcterms:created xsi:type="dcterms:W3CDTF">2007-02-14T01:14:29Z</dcterms:created>
  <dcterms:modified xsi:type="dcterms:W3CDTF">2015-04-10T11:21:23Z</dcterms:modified>
</cp:coreProperties>
</file>