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During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Prohibition and the Scopes Monkey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Scopes Monkey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conflict between religion vs. science being taught in school</a:t>
            </a:r>
          </a:p>
          <a:p>
            <a:r>
              <a:rPr lang="en-US" dirty="0" smtClean="0"/>
              <a:t>1925</a:t>
            </a:r>
          </a:p>
          <a:p>
            <a:r>
              <a:rPr lang="en-US" dirty="0" smtClean="0"/>
              <a:t>Dayton, Tennessee</a:t>
            </a:r>
          </a:p>
          <a:p>
            <a:r>
              <a:rPr lang="en-US" dirty="0" smtClean="0"/>
              <a:t>Trial conducted in a carnival-like atmosphere</a:t>
            </a:r>
          </a:p>
          <a:p>
            <a:pPr lvl="1"/>
            <a:r>
              <a:rPr lang="en-US" dirty="0" smtClean="0"/>
              <a:t>People of Dayton are seen as “backward” to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Midnight, January 16, 1920 The United States went dry</a:t>
            </a:r>
          </a:p>
          <a:p>
            <a:endParaRPr lang="en-US" dirty="0"/>
          </a:p>
          <a:p>
            <a:r>
              <a:rPr lang="en-US" dirty="0" smtClean="0"/>
              <a:t>Goal- To reduce crime and poverty and to improve the quality of life by making it impossible for people to get their hands on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the first time citizens rights were taken away by a constitutional amendment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(Volstead Act)</a:t>
            </a:r>
          </a:p>
          <a:p>
            <a:pPr lvl="1"/>
            <a:r>
              <a:rPr lang="en-US" dirty="0" smtClean="0"/>
              <a:t>Prohibited the manufacture, sale and possession of alcohol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industry of Bootlegging, speakeasies, and Bathtub Gin was born</a:t>
            </a:r>
          </a:p>
          <a:p>
            <a:r>
              <a:rPr lang="en-US" dirty="0" smtClean="0"/>
              <a:t>People drank more than ever during Prohibition, and there were more deaths related to alcohol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43" y="3459620"/>
            <a:ext cx="2133467" cy="28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other law in US has been violated so flagrantly by so many decent “law-abiding”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27968"/>
            <a:ext cx="409575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50" y="3237443"/>
            <a:ext cx="62007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Mobsters controlled liquor created a booming black market economy</a:t>
            </a:r>
          </a:p>
          <a:p>
            <a:pPr lvl="1"/>
            <a:r>
              <a:rPr lang="en-US" dirty="0" smtClean="0"/>
              <a:t>Gangsters owned speakeasies and by 1925 there were over 10,000 speakeasies in New York City alone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5" y="3688487"/>
            <a:ext cx="2895063" cy="218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1" y="3449924"/>
            <a:ext cx="3479442" cy="24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Valentine’s Day Massacre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 Capone and his group of mobsters controlled liquor sales in Chicago</a:t>
            </a:r>
          </a:p>
          <a:p>
            <a:r>
              <a:rPr lang="en-US" dirty="0" smtClean="0"/>
              <a:t>Capone’s gang cornered a rival “Irish Gang” disguised as police then gunned them down </a:t>
            </a:r>
          </a:p>
          <a:p>
            <a:endParaRPr lang="en-US" dirty="0"/>
          </a:p>
          <a:p>
            <a:r>
              <a:rPr lang="en-US" dirty="0" smtClean="0"/>
              <a:t>Elliott Ness “Untouchables”	</a:t>
            </a:r>
          </a:p>
          <a:p>
            <a:pPr lvl="1"/>
            <a:r>
              <a:rPr lang="en-US" dirty="0" smtClean="0"/>
              <a:t>Federal Prohibition Bureau special agents used to go after gangsters</a:t>
            </a:r>
          </a:p>
          <a:p>
            <a:pPr lvl="1"/>
            <a:r>
              <a:rPr lang="en-US" dirty="0" smtClean="0"/>
              <a:t>Not susceptible to bribes like corrupt local cops</a:t>
            </a:r>
          </a:p>
          <a:p>
            <a:pPr lvl="1"/>
            <a:r>
              <a:rPr lang="en-US" dirty="0" smtClean="0"/>
              <a:t>1931 arrest and convict Al Capone</a:t>
            </a:r>
          </a:p>
        </p:txBody>
      </p:sp>
    </p:spTree>
    <p:extLst>
      <p:ext uri="{BB962C8B-B14F-4D97-AF65-F5344CB8AC3E}">
        <p14:creationId xmlns:p14="http://schemas.microsoft.com/office/powerpoint/2010/main" val="12975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The “Noble 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Prohibition is an awful flop.</a:t>
            </a:r>
          </a:p>
          <a:p>
            <a:pPr marL="0" indent="0" algn="ctr">
              <a:buNone/>
            </a:pPr>
            <a:r>
              <a:rPr lang="en-US" dirty="0" smtClean="0"/>
              <a:t>We like it.</a:t>
            </a:r>
          </a:p>
          <a:p>
            <a:pPr marL="0" indent="0" algn="ctr">
              <a:buNone/>
            </a:pPr>
            <a:r>
              <a:rPr lang="en-US" dirty="0" smtClean="0"/>
              <a:t>It can’t stop what it’s meant to stop.</a:t>
            </a:r>
          </a:p>
          <a:p>
            <a:pPr marL="0" indent="0" algn="ctr">
              <a:buNone/>
            </a:pPr>
            <a:r>
              <a:rPr lang="en-US" dirty="0" smtClean="0"/>
              <a:t>We like it.</a:t>
            </a:r>
          </a:p>
          <a:p>
            <a:pPr marL="0" indent="0" algn="ctr">
              <a:buNone/>
            </a:pPr>
            <a:r>
              <a:rPr lang="en-US" dirty="0" smtClean="0"/>
              <a:t>It’s left a trail of graft and slime, </a:t>
            </a:r>
          </a:p>
          <a:p>
            <a:pPr marL="0" indent="0" algn="ctr">
              <a:buNone/>
            </a:pPr>
            <a:r>
              <a:rPr lang="en-US" dirty="0" smtClean="0"/>
              <a:t>It’s filled our land </a:t>
            </a:r>
            <a:r>
              <a:rPr lang="en-US" smtClean="0"/>
              <a:t>with </a:t>
            </a:r>
            <a:r>
              <a:rPr lang="en-US" smtClean="0"/>
              <a:t>vice </a:t>
            </a:r>
            <a:r>
              <a:rPr lang="en-US" dirty="0" smtClean="0"/>
              <a:t>and crime,</a:t>
            </a:r>
          </a:p>
          <a:p>
            <a:pPr marL="0" indent="0" algn="ctr">
              <a:buNone/>
            </a:pPr>
            <a:r>
              <a:rPr lang="en-US" dirty="0" smtClean="0"/>
              <a:t>It can’t prohibit worth a dime,</a:t>
            </a:r>
          </a:p>
          <a:p>
            <a:pPr marL="0" indent="0" algn="ctr">
              <a:buNone/>
            </a:pPr>
            <a:r>
              <a:rPr lang="en-US" dirty="0" smtClean="0"/>
              <a:t>Nevertheless we’re for it”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Franklin Pierce Adams, New York World</a:t>
            </a:r>
          </a:p>
        </p:txBody>
      </p:sp>
    </p:spTree>
    <p:extLst>
      <p:ext uri="{BB962C8B-B14F-4D97-AF65-F5344CB8AC3E}">
        <p14:creationId xmlns:p14="http://schemas.microsoft.com/office/powerpoint/2010/main" val="112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Amendment repeals prohibition in 1933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309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Life During the 1920s</vt:lpstr>
      <vt:lpstr>Prohibition</vt:lpstr>
      <vt:lpstr>Prohibition</vt:lpstr>
      <vt:lpstr>Effects of Prohibition</vt:lpstr>
      <vt:lpstr>Effects of Prohibition</vt:lpstr>
      <vt:lpstr>Effects of Prohibition</vt:lpstr>
      <vt:lpstr>St. Valentine’s Day Massacre 1929</vt:lpstr>
      <vt:lpstr>Prohibition The “Noble Experiment”</vt:lpstr>
      <vt:lpstr>Prohibition Fails</vt:lpstr>
      <vt:lpstr>Scopes Monkey Trial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During the 1920s</dc:title>
  <dc:creator>Bob Koch</dc:creator>
  <cp:lastModifiedBy>Bob Koch</cp:lastModifiedBy>
  <cp:revision>8</cp:revision>
  <dcterms:created xsi:type="dcterms:W3CDTF">2014-12-14T22:44:07Z</dcterms:created>
  <dcterms:modified xsi:type="dcterms:W3CDTF">2014-12-14T23:59:15Z</dcterms:modified>
</cp:coreProperties>
</file>