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0" autoAdjust="0"/>
  </p:normalViewPr>
  <p:slideViewPr>
    <p:cSldViewPr>
      <p:cViewPr varScale="1">
        <p:scale>
          <a:sx n="46" d="100"/>
          <a:sy n="46" d="100"/>
        </p:scale>
        <p:origin x="-96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7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6E1B-8EC8-49CC-ACA9-6FC4CE1003E9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FFF6-A682-4304-9277-06EFAEC8A7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6E1B-8EC8-49CC-ACA9-6FC4CE1003E9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FFF6-A682-4304-9277-06EFAEC8A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6E1B-8EC8-49CC-ACA9-6FC4CE1003E9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FFF6-A682-4304-9277-06EFAEC8A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6E1B-8EC8-49CC-ACA9-6FC4CE1003E9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FFF6-A682-4304-9277-06EFAEC8A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6E1B-8EC8-49CC-ACA9-6FC4CE1003E9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EECFFF6-A682-4304-9277-06EFAEC8A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6E1B-8EC8-49CC-ACA9-6FC4CE1003E9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FFF6-A682-4304-9277-06EFAEC8A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6E1B-8EC8-49CC-ACA9-6FC4CE1003E9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FFF6-A682-4304-9277-06EFAEC8A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6E1B-8EC8-49CC-ACA9-6FC4CE1003E9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FFF6-A682-4304-9277-06EFAEC8A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6E1B-8EC8-49CC-ACA9-6FC4CE1003E9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FFF6-A682-4304-9277-06EFAEC8A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6E1B-8EC8-49CC-ACA9-6FC4CE1003E9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FFF6-A682-4304-9277-06EFAEC8A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6E1B-8EC8-49CC-ACA9-6FC4CE1003E9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FFF6-A682-4304-9277-06EFAEC8A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54B6E1B-8EC8-49CC-ACA9-6FC4CE1003E9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ECFFF6-A682-4304-9277-06EFAEC8A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Stamp 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Colonial Reactions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 Act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Stamp Act required all colonists to pay a small tax on all printed items</a:t>
            </a:r>
          </a:p>
          <a:p>
            <a:r>
              <a:rPr lang="en-US" dirty="0" smtClean="0"/>
              <a:t>Purpose	</a:t>
            </a:r>
          </a:p>
          <a:p>
            <a:pPr lvl="1"/>
            <a:r>
              <a:rPr lang="en-US" dirty="0" smtClean="0"/>
              <a:t>Pay for the running of the British Empire (defense)</a:t>
            </a:r>
          </a:p>
          <a:p>
            <a:pPr lvl="1"/>
            <a:r>
              <a:rPr lang="en-US" dirty="0" smtClean="0"/>
              <a:t>Make colonial tax policy more like taxes in Britain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Colonial Reaction to the Stamp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Speeches and Editorials to unite the people living in the colonies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Sam Adams forms Committees of Correspondence to unite colonial protests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Stamp Act Congress and colonial leaders send petitions to Parliament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Sons of Liberty use violence to frighten tax collectors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Boycott British products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4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 Act Repealed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February 1766 Parliament repeals the Stamp Act causing many colonists to rejoice and respect their government for listening to their requests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4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Parliaments Next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Many people in England fear that giving in to the colonists demands will lead to further rebellion and even economic competition from the colonies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4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Parliaments Next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June 1766 Parliament passes the Townshend Acts which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Tax imported lead, glass, paint, paper, and tea 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Will use money to pay for the military and the salaries of Royal Governors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Creates </a:t>
            </a:r>
            <a:r>
              <a:rPr lang="en-US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Writs of Assistance</a:t>
            </a:r>
          </a:p>
          <a:p>
            <a:pPr lvl="2"/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Writs of Assistance- </a:t>
            </a:r>
            <a:r>
              <a:rPr lang="en-US" dirty="0" smtClean="0">
                <a:solidFill>
                  <a:srgbClr val="FF0000"/>
                </a:solidFill>
              </a:rPr>
              <a:t>search warrants that allow British officials (soldiers) to search for smuggled items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Reaction to the Townshend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 tensions in the colonies to rise, especially in Boston, Massachusetts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</TotalTime>
  <Words>197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Stamp Act</vt:lpstr>
      <vt:lpstr>Stamp Act</vt:lpstr>
      <vt:lpstr>Colonial Reaction to the Stamp Act</vt:lpstr>
      <vt:lpstr>Stamp Act Repealed</vt:lpstr>
      <vt:lpstr>Parliaments Next Move</vt:lpstr>
      <vt:lpstr>Parliaments Next Move</vt:lpstr>
      <vt:lpstr>Reaction to the Townshend Acts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Stamp Act</dc:title>
  <dc:creator>cf_koch</dc:creator>
  <cp:lastModifiedBy>cf_koch</cp:lastModifiedBy>
  <cp:revision>9</cp:revision>
  <dcterms:created xsi:type="dcterms:W3CDTF">2010-10-19T23:39:02Z</dcterms:created>
  <dcterms:modified xsi:type="dcterms:W3CDTF">2011-10-20T12:06:30Z</dcterms:modified>
</cp:coreProperties>
</file>