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41" d="100"/>
          <a:sy n="41" d="100"/>
        </p:scale>
        <p:origin x="-6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8E23DF2-806D-4D98-BCCF-B35B6457AB5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alpha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EDAA535E-D300-4A3F-B357-6E605AAA71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Manifest Destiny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America’s Movement into the Far West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Mexican Independence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Until 1824 Mexico part of the Spanish Empire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panish F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133600"/>
            <a:ext cx="3148013" cy="209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Republic of Mexico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Needs to populate its northern provinces of Texas, New Mexico, and California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Allow Americans to become </a:t>
            </a:r>
            <a:r>
              <a:rPr lang="en-US" i="1" dirty="0" err="1" smtClean="0">
                <a:solidFill>
                  <a:srgbClr val="FFFF00"/>
                </a:solidFill>
              </a:rPr>
              <a:t>empresarios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/>
            <a:r>
              <a:rPr lang="en-US" i="1" dirty="0" err="1" smtClean="0">
                <a:solidFill>
                  <a:srgbClr val="FFFF00"/>
                </a:solidFill>
              </a:rPr>
              <a:t>Empresario</a:t>
            </a:r>
            <a:r>
              <a:rPr lang="en-US" i="1" dirty="0" smtClean="0">
                <a:solidFill>
                  <a:srgbClr val="FFFF00"/>
                </a:solidFill>
              </a:rPr>
              <a:t>- agent to bring people to an area in return for  land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1st American </a:t>
            </a:r>
            <a:r>
              <a:rPr lang="en-US" dirty="0" err="1" smtClean="0">
                <a:solidFill>
                  <a:srgbClr val="FFFF00"/>
                </a:solidFill>
              </a:rPr>
              <a:t>empresario</a:t>
            </a:r>
            <a:r>
              <a:rPr lang="en-US" dirty="0" smtClean="0">
                <a:solidFill>
                  <a:srgbClr val="FFFF00"/>
                </a:solidFill>
              </a:rPr>
              <a:t> Stephen F. Austin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Republic of Mexico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American immigrants must agree to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 loyal to Mexican Government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Become Catholic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 bring slaves into Mexico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Explain why Americans moved to Texas (3)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Mexican Leadership Changes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Antonio Lopez de Santa Anna elected president then suspend Mexican Constitution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anta_A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8956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Texans Protest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Anglos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Tejanos</a:t>
            </a:r>
            <a:r>
              <a:rPr lang="en-US" dirty="0" smtClean="0">
                <a:solidFill>
                  <a:schemeClr val="bg1"/>
                </a:solidFill>
              </a:rPr>
              <a:t> protest Santa Anna’s actions</a:t>
            </a:r>
          </a:p>
          <a:p>
            <a:pPr lvl="1"/>
            <a:r>
              <a:rPr lang="en-US" i="1" u="sng" dirty="0" smtClean="0">
                <a:solidFill>
                  <a:schemeClr val="bg1"/>
                </a:solidFill>
              </a:rPr>
              <a:t>Anglo-</a:t>
            </a:r>
            <a:r>
              <a:rPr lang="en-US" i="1" dirty="0" smtClean="0">
                <a:solidFill>
                  <a:schemeClr val="bg1"/>
                </a:solidFill>
              </a:rPr>
              <a:t> English speaking person in Texas</a:t>
            </a:r>
          </a:p>
          <a:p>
            <a:pPr lvl="1"/>
            <a:r>
              <a:rPr lang="en-US" u="sng" dirty="0" err="1" smtClean="0">
                <a:solidFill>
                  <a:schemeClr val="bg1"/>
                </a:solidFill>
              </a:rPr>
              <a:t>Tejano</a:t>
            </a:r>
            <a:r>
              <a:rPr lang="en-US" u="sng" dirty="0" smtClean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 Spanish speaking people in Texas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Send Stephen F. Austin to negotiate with Santa Anna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Moses Aust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267200"/>
            <a:ext cx="1819275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Texas Protests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 a militia made up of Anglos and </a:t>
            </a:r>
            <a:r>
              <a:rPr lang="en-US" dirty="0" err="1" smtClean="0">
                <a:solidFill>
                  <a:schemeClr val="bg1"/>
                </a:solidFill>
              </a:rPr>
              <a:t>Tejanos</a:t>
            </a:r>
            <a:r>
              <a:rPr lang="en-US" dirty="0" smtClean="0">
                <a:solidFill>
                  <a:schemeClr val="bg1"/>
                </a:solidFill>
              </a:rPr>
              <a:t>  and led by Sam Houston to defend the province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amHous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276600"/>
            <a:ext cx="2133600" cy="2893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api Design Slid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Serapi Design Slide</Template>
  <TotalTime>68</TotalTime>
  <Words>154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Serapi Design Slide</vt:lpstr>
      <vt:lpstr>Manifest Destiny</vt:lpstr>
      <vt:lpstr>Mexican Independence</vt:lpstr>
      <vt:lpstr>Republic of Mexico</vt:lpstr>
      <vt:lpstr>Republic of Mexico</vt:lpstr>
      <vt:lpstr>Mexican Leadership Changes</vt:lpstr>
      <vt:lpstr>Texans Protest</vt:lpstr>
      <vt:lpstr>Texas Protests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 Destiny</dc:title>
  <dc:creator>cf_koch</dc:creator>
  <cp:lastModifiedBy>cf_koch</cp:lastModifiedBy>
  <cp:revision>9</cp:revision>
  <dcterms:created xsi:type="dcterms:W3CDTF">2009-03-05T01:18:33Z</dcterms:created>
  <dcterms:modified xsi:type="dcterms:W3CDTF">2013-04-08T11:40:56Z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TC300002391033</vt:lpwstr>
  </property>
</Properties>
</file>