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4" autoAdjust="0"/>
    <p:restoredTop sz="9466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8EDB6AE-B2F6-45A1-AF7D-417837432EA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C988DDA-78D9-4025-90D9-3216FDA52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Choosing Sides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Colonial Population will split into three segments.</a:t>
            </a:r>
          </a:p>
          <a:p>
            <a:r>
              <a:rPr lang="en-US" dirty="0" smtClean="0"/>
              <a:t>Your economic status and your beliefs on the source of government power will determine which group you belong to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Patriots</a:t>
            </a:r>
          </a:p>
          <a:p>
            <a:pPr lvl="1"/>
            <a:r>
              <a:rPr lang="en-US" dirty="0" smtClean="0"/>
              <a:t>Make up about 1/5 of the population at the beginning of war</a:t>
            </a:r>
          </a:p>
          <a:p>
            <a:pPr lvl="1"/>
            <a:r>
              <a:rPr lang="en-US" dirty="0" smtClean="0"/>
              <a:t>Upper middle class landowners and businessmen</a:t>
            </a:r>
          </a:p>
          <a:p>
            <a:pPr lvl="1"/>
            <a:r>
              <a:rPr lang="en-US" dirty="0" smtClean="0"/>
              <a:t>Believe in ideals of the Enlightenment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Enlightenment</a:t>
            </a:r>
          </a:p>
          <a:p>
            <a:pPr lvl="2"/>
            <a:r>
              <a:rPr lang="en-US" dirty="0" smtClean="0"/>
              <a:t>During the 1700s many scholars began to question the world around them (Call this the Enlightenment)</a:t>
            </a:r>
          </a:p>
          <a:p>
            <a:pPr lvl="2"/>
            <a:r>
              <a:rPr lang="en-US" dirty="0" smtClean="0"/>
              <a:t>John Locke- (leading English Enlightenment Philosopher)</a:t>
            </a:r>
          </a:p>
          <a:p>
            <a:pPr lvl="3"/>
            <a:r>
              <a:rPr lang="en-US" dirty="0" smtClean="0"/>
              <a:t>Believed that the government worked for the people</a:t>
            </a:r>
          </a:p>
          <a:p>
            <a:pPr lvl="3"/>
            <a:r>
              <a:rPr lang="en-US" dirty="0" smtClean="0"/>
              <a:t>People had certain rights such as equality and liberty that could not be taken away</a:t>
            </a:r>
          </a:p>
          <a:p>
            <a:pPr lvl="2"/>
            <a:r>
              <a:rPr lang="en-US" dirty="0" smtClean="0"/>
              <a:t>Believe that English documents support these beliefs</a:t>
            </a:r>
          </a:p>
          <a:p>
            <a:pPr lvl="3"/>
            <a:r>
              <a:rPr lang="en-US" dirty="0" smtClean="0"/>
              <a:t>Magna </a:t>
            </a:r>
            <a:r>
              <a:rPr lang="en-US" dirty="0" err="1" smtClean="0"/>
              <a:t>Carta</a:t>
            </a:r>
            <a:r>
              <a:rPr lang="en-US" dirty="0" smtClean="0"/>
              <a:t>, English Bill of Rights, Petition of Rights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9000"/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Enlightenment Beliefs</a:t>
            </a:r>
          </a:p>
          <a:p>
            <a:pPr lvl="1"/>
            <a:r>
              <a:rPr lang="en-US" dirty="0" smtClean="0"/>
              <a:t>Natural Law- there is and unchanging set of laws that govern human relations that comes from God</a:t>
            </a:r>
          </a:p>
          <a:p>
            <a:pPr lvl="1"/>
            <a:r>
              <a:rPr lang="en-US" dirty="0" smtClean="0"/>
              <a:t>There is a social contract between the government and the people in which the  government’s job is to protect the people’s natural rights of life, liberty and property</a:t>
            </a:r>
          </a:p>
          <a:p>
            <a:pPr lvl="1"/>
            <a:r>
              <a:rPr lang="en-US" b="1" dirty="0" smtClean="0"/>
              <a:t>John Locke </a:t>
            </a:r>
            <a:r>
              <a:rPr lang="en-US" dirty="0" smtClean="0"/>
              <a:t>teaches that if the government does not uphold those rights the people can replace their government with one that will uphold the citizen’s natural rights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19000"/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Loyalist</a:t>
            </a:r>
          </a:p>
          <a:p>
            <a:pPr lvl="1"/>
            <a:r>
              <a:rPr lang="en-US" dirty="0" smtClean="0"/>
              <a:t>Made up 1/5 of the Colonial Population at the beginning of the war</a:t>
            </a:r>
          </a:p>
          <a:p>
            <a:pPr lvl="1"/>
            <a:r>
              <a:rPr lang="en-US" dirty="0" smtClean="0"/>
              <a:t>Often large land owners, merchants and employees of the British Government (work for king)</a:t>
            </a:r>
          </a:p>
          <a:p>
            <a:pPr lvl="1"/>
            <a:r>
              <a:rPr lang="en-US" dirty="0" smtClean="0"/>
              <a:t>Enjoy the security of a strong government</a:t>
            </a:r>
          </a:p>
          <a:p>
            <a:pPr lvl="1"/>
            <a:r>
              <a:rPr lang="en-US" dirty="0" smtClean="0"/>
              <a:t>Don’t believe rebellion is the way to solve political problems</a:t>
            </a:r>
          </a:p>
          <a:p>
            <a:pPr lvl="1"/>
            <a:r>
              <a:rPr lang="en-US" dirty="0" smtClean="0"/>
              <a:t>Believe in the traditional flow of power from government to the people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American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Neutral Colonists</a:t>
            </a:r>
          </a:p>
          <a:p>
            <a:pPr lvl="1"/>
            <a:r>
              <a:rPr lang="en-US" dirty="0" smtClean="0"/>
              <a:t>Make up 3/5 of Colonial Population</a:t>
            </a:r>
          </a:p>
          <a:p>
            <a:pPr lvl="1"/>
            <a:r>
              <a:rPr lang="en-US" dirty="0" smtClean="0"/>
              <a:t>Usually lower economic class (poorer)</a:t>
            </a:r>
          </a:p>
          <a:p>
            <a:pPr lvl="1"/>
            <a:r>
              <a:rPr lang="en-US" dirty="0" smtClean="0"/>
              <a:t>Too </a:t>
            </a:r>
            <a:r>
              <a:rPr lang="en-US" dirty="0" smtClean="0"/>
              <a:t>busy with other concerns to worry about political squabbles</a:t>
            </a:r>
          </a:p>
          <a:p>
            <a:pPr lvl="1"/>
            <a:r>
              <a:rPr lang="en-US" dirty="0" smtClean="0"/>
              <a:t>Believe that no matter who is in charge of the government it will not understand their needs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Thomas Paine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Publishes a pamphlet titled </a:t>
            </a:r>
            <a:r>
              <a:rPr lang="en-US" i="1" dirty="0" smtClean="0"/>
              <a:t>Common Sense</a:t>
            </a:r>
          </a:p>
          <a:p>
            <a:r>
              <a:rPr lang="en-US" i="1" dirty="0" smtClean="0"/>
              <a:t>People, not kings, should make laws therefore monarchies are unfair</a:t>
            </a:r>
            <a:endParaRPr lang="en-US" dirty="0"/>
          </a:p>
        </p:txBody>
      </p:sp>
      <p:pic>
        <p:nvPicPr>
          <p:cNvPr id="7" name="Content Placeholder 6" descr="Thomas_Pai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676400"/>
            <a:ext cx="3622623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Sense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It is only common sense that a continent should not be ruled by an island</a:t>
            </a:r>
          </a:p>
          <a:p>
            <a:r>
              <a:rPr lang="en-US" dirty="0" smtClean="0"/>
              <a:t>“A government of our own is our natural right”</a:t>
            </a:r>
            <a:endParaRPr lang="en-US" dirty="0"/>
          </a:p>
        </p:txBody>
      </p:sp>
      <p:pic>
        <p:nvPicPr>
          <p:cNvPr id="7" name="Content Placeholder 6" descr="Thomas_Pai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4000" y="1676400"/>
            <a:ext cx="3622623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82</TotalTime>
  <Words>368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Franklin Gothic Book</vt:lpstr>
      <vt:lpstr>Franklin Gothic Medium</vt:lpstr>
      <vt:lpstr>Wingdings 2</vt:lpstr>
      <vt:lpstr>Trek</vt:lpstr>
      <vt:lpstr>The American Revolution</vt:lpstr>
      <vt:lpstr>American Revolution</vt:lpstr>
      <vt:lpstr>The American Revolution</vt:lpstr>
      <vt:lpstr>The American Revolution</vt:lpstr>
      <vt:lpstr>The American Revolution</vt:lpstr>
      <vt:lpstr>The American Revolution</vt:lpstr>
      <vt:lpstr>The American Revolution</vt:lpstr>
      <vt:lpstr>Thomas Paine</vt:lpstr>
      <vt:lpstr>Common Sense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Revolution</dc:title>
  <dc:creator>Bob Koch</dc:creator>
  <cp:lastModifiedBy>cf_koch</cp:lastModifiedBy>
  <cp:revision>6</cp:revision>
  <dcterms:created xsi:type="dcterms:W3CDTF">2012-11-27T01:00:59Z</dcterms:created>
  <dcterms:modified xsi:type="dcterms:W3CDTF">2014-11-12T13:40:21Z</dcterms:modified>
</cp:coreProperties>
</file>