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57" r:id="rId7"/>
    <p:sldId id="258" r:id="rId8"/>
    <p:sldId id="259" r:id="rId9"/>
    <p:sldId id="260" r:id="rId10"/>
    <p:sldId id="262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97" autoAdjust="0"/>
  </p:normalViewPr>
  <p:slideViewPr>
    <p:cSldViewPr>
      <p:cViewPr varScale="1">
        <p:scale>
          <a:sx n="65" d="100"/>
          <a:sy n="65" d="100"/>
        </p:scale>
        <p:origin x="-9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49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E5B9BD-7DEE-4C91-A35C-5416FD6C603B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797626-6A12-454C-BF23-0F0EA29CCF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Big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 Section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tical Integr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676401"/>
            <a:ext cx="5791200" cy="3576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304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Vertical Integration: </a:t>
            </a:r>
            <a:r>
              <a:rPr lang="en-US" dirty="0" smtClean="0"/>
              <a:t>Control all phases from the raw material to the finished product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990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5791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Horizontal Integration: </a:t>
            </a:r>
            <a:r>
              <a:rPr lang="en-US" dirty="0" smtClean="0"/>
              <a:t>Buy out your competition until you have control of a single area of industry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162800" y="5105400"/>
            <a:ext cx="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ockefeller 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4978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486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Rockefeller would be hated by many because he had too much control over the oil industry and government as viewed by the common man----Some believed he was corrupt because he took away the right to compete---- </a:t>
            </a:r>
            <a:r>
              <a:rPr lang="en-US" i="1" u="sng" dirty="0" smtClean="0">
                <a:solidFill>
                  <a:srgbClr val="FF0000"/>
                </a:solidFill>
              </a:rPr>
              <a:t>free enterprise</a:t>
            </a:r>
            <a:endParaRPr lang="en-US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 did business practices change during the Second Industrial Revolution?</a:t>
            </a:r>
          </a:p>
          <a:p>
            <a:r>
              <a:rPr lang="en-US" dirty="0" smtClean="0"/>
              <a:t>How do Carnegie and Rockefeller exemplify the changes in American Business during this era?</a:t>
            </a:r>
          </a:p>
          <a:p>
            <a:r>
              <a:rPr lang="en-US" dirty="0" smtClean="0"/>
              <a:t>Compare vertical and horizontal integration.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Big Business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Capitalism-</a:t>
            </a:r>
            <a:r>
              <a:rPr lang="en-US" dirty="0" smtClean="0"/>
              <a:t> Economic system in which private business run most of the industries and competition determines how much goods cost and workers are paid.</a:t>
            </a:r>
          </a:p>
          <a:p>
            <a:r>
              <a:rPr lang="en-US" dirty="0" smtClean="0"/>
              <a:t>System the US operates under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Capitalist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1800s entrepreneurs set out gain economic wealth by building industries that took advantage of the era technological advances</a:t>
            </a:r>
          </a:p>
          <a:p>
            <a:r>
              <a:rPr lang="en-US" dirty="0" smtClean="0"/>
              <a:t>Most businessmen believed the economy would prosper if business were left free of government regulation</a:t>
            </a:r>
          </a:p>
          <a:p>
            <a:pPr lvl="1"/>
            <a:r>
              <a:rPr lang="en-US" dirty="0" smtClean="0"/>
              <a:t>This belief is known as Free Enterprise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dirty="0" err="1" smtClean="0"/>
              <a:t>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by Edwin Spencer (Great Britain)</a:t>
            </a:r>
          </a:p>
          <a:p>
            <a:r>
              <a:rPr lang="en-US" dirty="0" smtClean="0"/>
              <a:t>Believe society progresses though natural competition.</a:t>
            </a:r>
          </a:p>
          <a:p>
            <a:pPr lvl="1"/>
            <a:r>
              <a:rPr lang="en-US" dirty="0" smtClean="0"/>
              <a:t>Fittest people, businesses, or nations survive and “unfit” fail</a:t>
            </a:r>
          </a:p>
          <a:p>
            <a:r>
              <a:rPr lang="en-US" dirty="0" smtClean="0"/>
              <a:t>Leads to belief of </a:t>
            </a:r>
            <a:r>
              <a:rPr lang="en-US" i="1" dirty="0" smtClean="0"/>
              <a:t>Laissez-faire</a:t>
            </a:r>
          </a:p>
          <a:p>
            <a:endParaRPr lang="en-US" i="1" dirty="0"/>
          </a:p>
        </p:txBody>
      </p:sp>
      <p:pic>
        <p:nvPicPr>
          <p:cNvPr id="5" name="Picture 4" descr="hspencer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733800"/>
            <a:ext cx="2057400" cy="3168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Corporation-</a:t>
            </a:r>
            <a:r>
              <a:rPr lang="en-US" dirty="0" smtClean="0"/>
              <a:t> organizers raise money for business by selling stock (certificates of ownership) in the company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Trust-</a:t>
            </a:r>
            <a:r>
              <a:rPr lang="en-US" dirty="0" smtClean="0"/>
              <a:t> a group of companies turn over control of their stock to a common board of trustees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Monopoly</a:t>
            </a:r>
            <a:r>
              <a:rPr lang="en-US" dirty="0" smtClean="0"/>
              <a:t>- If trust gains complete control of an industry .  Allows the monopoly complete control over price and quality of product.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Big Business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“Robber Barons”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“Captains of Industry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Business leaders built their fortunes by stealing from the public</a:t>
            </a:r>
          </a:p>
          <a:p>
            <a:r>
              <a:rPr lang="en-US" dirty="0" smtClean="0"/>
              <a:t>The persuaded public officials to interpret laws in their favor</a:t>
            </a:r>
          </a:p>
          <a:p>
            <a:r>
              <a:rPr lang="en-US" dirty="0" smtClean="0"/>
              <a:t>They ruthlessly drove their competitors to ruin.</a:t>
            </a:r>
          </a:p>
          <a:p>
            <a:r>
              <a:rPr lang="en-US" dirty="0" smtClean="0"/>
              <a:t>They paid their workers low wages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business leaders served their nation in a positive way</a:t>
            </a:r>
          </a:p>
          <a:p>
            <a:r>
              <a:rPr lang="en-US" dirty="0" smtClean="0"/>
              <a:t>They raised productivity and expand markets</a:t>
            </a:r>
          </a:p>
          <a:p>
            <a:r>
              <a:rPr lang="en-US" dirty="0" smtClean="0"/>
              <a:t>They created jobs that enabled many Americans to buy new goods and raise their standard of living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Carnegie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Andrew Carnegie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Captain of Industry</a:t>
            </a:r>
            <a:endParaRPr lang="en-US" dirty="0"/>
          </a:p>
        </p:txBody>
      </p:sp>
      <p:pic>
        <p:nvPicPr>
          <p:cNvPr id="7" name="Content Placeholder 6" descr="Carnegi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2814772" cy="3941762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1316037"/>
            <a:ext cx="4746266" cy="4170363"/>
          </a:xfrm>
        </p:spPr>
        <p:txBody>
          <a:bodyPr>
            <a:normAutofit/>
          </a:bodyPr>
          <a:lstStyle/>
          <a:p>
            <a:r>
              <a:rPr lang="en-US" dirty="0" smtClean="0"/>
              <a:t>Monopolized the steel industry</a:t>
            </a:r>
          </a:p>
          <a:p>
            <a:r>
              <a:rPr lang="en-US" dirty="0" smtClean="0"/>
              <a:t>Rags to riches story- came from Scotland very poor</a:t>
            </a:r>
          </a:p>
          <a:p>
            <a:r>
              <a:rPr lang="en-US" dirty="0" smtClean="0"/>
              <a:t>Used scientific ideas (</a:t>
            </a:r>
            <a:r>
              <a:rPr lang="en-US" i="1" dirty="0" smtClean="0"/>
              <a:t>Bessemer Process </a:t>
            </a:r>
            <a:r>
              <a:rPr lang="en-US" dirty="0" smtClean="0"/>
              <a:t>to) develop a better way to produce steel and sell quality product for inexpensive price.</a:t>
            </a:r>
          </a:p>
          <a:p>
            <a:r>
              <a:rPr lang="en-US" dirty="0" smtClean="0"/>
              <a:t>Used </a:t>
            </a:r>
            <a:r>
              <a:rPr lang="en-US" i="1" dirty="0" smtClean="0">
                <a:solidFill>
                  <a:srgbClr val="FF0000"/>
                </a:solidFill>
              </a:rPr>
              <a:t>Horizontal Integration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Carnegie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Andrew Carnegie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Captain of Industry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1316037"/>
            <a:ext cx="4746266" cy="4170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Believed that the Anglo-Saxon race is superior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“Gospel of Wealth” (1889) stated that inevitable and good.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Wealthy should act as “trustees” for their “poorer </a:t>
            </a:r>
            <a:r>
              <a:rPr lang="en-US" dirty="0" err="1" smtClean="0">
                <a:solidFill>
                  <a:schemeClr val="tx1"/>
                </a:solidFill>
              </a:rPr>
              <a:t>brethern</a:t>
            </a:r>
            <a:r>
              <a:rPr lang="en-US" dirty="0" smtClean="0">
                <a:solidFill>
                  <a:schemeClr val="tx1"/>
                </a:solidFill>
              </a:rPr>
              <a:t>.”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Carnegie cartoo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3200400" cy="4398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Rockefeller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 D. Rockefeller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Captain of Industry</a:t>
            </a:r>
            <a:endParaRPr lang="en-US" dirty="0"/>
          </a:p>
        </p:txBody>
      </p:sp>
      <p:pic>
        <p:nvPicPr>
          <p:cNvPr id="7" name="Content Placeholder 6" descr="John-D-Rockefeller-se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048000" cy="3852672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Came from a wealthy family</a:t>
            </a:r>
          </a:p>
          <a:p>
            <a:r>
              <a:rPr lang="en-US" dirty="0" smtClean="0"/>
              <a:t>Formed the first modern corporations in the oil industry.  </a:t>
            </a:r>
            <a:r>
              <a:rPr lang="en-US" dirty="0" smtClean="0">
                <a:solidFill>
                  <a:srgbClr val="FF0000"/>
                </a:solidFill>
              </a:rPr>
              <a:t>Standard Oil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Was the first billionaire in the U.S. by 1900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Used vertical Integration and Horizontal Integration to gain a monopoly in the oil business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</TotalTime>
  <Words>504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The Rise of Big Business</vt:lpstr>
      <vt:lpstr>Rise of Big Business</vt:lpstr>
      <vt:lpstr>New Capitalist Spirit</vt:lpstr>
      <vt:lpstr>Social darwinism</vt:lpstr>
      <vt:lpstr>Corporations</vt:lpstr>
      <vt:lpstr>The rise of Big Business</vt:lpstr>
      <vt:lpstr>Andrew Carnegie</vt:lpstr>
      <vt:lpstr>Andrew Carnegie</vt:lpstr>
      <vt:lpstr>John Rockefeller</vt:lpstr>
      <vt:lpstr>Slide 10</vt:lpstr>
      <vt:lpstr>Slide 11</vt:lpstr>
      <vt:lpstr>Questions of the Day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Big Business</dc:title>
  <dc:creator>Bob Koch</dc:creator>
  <cp:lastModifiedBy>Bob Koch</cp:lastModifiedBy>
  <cp:revision>2</cp:revision>
  <dcterms:created xsi:type="dcterms:W3CDTF">2014-09-16T01:20:25Z</dcterms:created>
  <dcterms:modified xsi:type="dcterms:W3CDTF">2014-09-16T02:49:34Z</dcterms:modified>
</cp:coreProperties>
</file>